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3.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4.xml" ContentType="application/vnd.openxmlformats-officedocument.presentationml.notesSlide+xml"/>
  <Override PartName="/ppt/theme/themeOverride18.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9.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1"/>
  </p:sldMasterIdLst>
  <p:notesMasterIdLst>
    <p:notesMasterId r:id="rId52"/>
  </p:notesMasterIdLst>
  <p:sldIdLst>
    <p:sldId id="256" r:id="rId12"/>
    <p:sldId id="257" r:id="rId13"/>
    <p:sldId id="285" r:id="rId14"/>
    <p:sldId id="262" r:id="rId15"/>
    <p:sldId id="259" r:id="rId16"/>
    <p:sldId id="299" r:id="rId17"/>
    <p:sldId id="296" r:id="rId18"/>
    <p:sldId id="300" r:id="rId19"/>
    <p:sldId id="298" r:id="rId20"/>
    <p:sldId id="301" r:id="rId21"/>
    <p:sldId id="272" r:id="rId22"/>
    <p:sldId id="268" r:id="rId23"/>
    <p:sldId id="269" r:id="rId24"/>
    <p:sldId id="273" r:id="rId25"/>
    <p:sldId id="274" r:id="rId26"/>
    <p:sldId id="275" r:id="rId27"/>
    <p:sldId id="276" r:id="rId28"/>
    <p:sldId id="277" r:id="rId29"/>
    <p:sldId id="278" r:id="rId30"/>
    <p:sldId id="279" r:id="rId31"/>
    <p:sldId id="280" r:id="rId32"/>
    <p:sldId id="281" r:id="rId33"/>
    <p:sldId id="283" r:id="rId34"/>
    <p:sldId id="284" r:id="rId35"/>
    <p:sldId id="282" r:id="rId36"/>
    <p:sldId id="286" r:id="rId37"/>
    <p:sldId id="292" r:id="rId38"/>
    <p:sldId id="289" r:id="rId39"/>
    <p:sldId id="291" r:id="rId40"/>
    <p:sldId id="290" r:id="rId41"/>
    <p:sldId id="263" r:id="rId42"/>
    <p:sldId id="295" r:id="rId43"/>
    <p:sldId id="294" r:id="rId44"/>
    <p:sldId id="288" r:id="rId45"/>
    <p:sldId id="258" r:id="rId46"/>
    <p:sldId id="261" r:id="rId47"/>
    <p:sldId id="265" r:id="rId48"/>
    <p:sldId id="264" r:id="rId49"/>
    <p:sldId id="266" r:id="rId50"/>
    <p:sldId id="297" r:id="rId5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7B2619-11F8-4933-9908-F414F9C77480}">
          <p14:sldIdLst>
            <p14:sldId id="256"/>
          </p14:sldIdLst>
        </p14:section>
        <p14:section name="intro" id="{E2974403-8AA5-4F34-A1A6-7D7CD8461DF1}">
          <p14:sldIdLst>
            <p14:sldId id="257"/>
            <p14:sldId id="285"/>
          </p14:sldIdLst>
        </p14:section>
        <p14:section name="DEMO: PC" id="{9777250F-BAD7-449A-84C2-599E940B5F61}">
          <p14:sldIdLst>
            <p14:sldId id="262"/>
          </p14:sldIdLst>
        </p14:section>
        <p14:section name="Tech: PC" id="{599AE0FC-E606-4E84-9DE3-E009421D71EA}">
          <p14:sldIdLst>
            <p14:sldId id="259"/>
            <p14:sldId id="299"/>
            <p14:sldId id="296"/>
            <p14:sldId id="300"/>
            <p14:sldId id="298"/>
            <p14:sldId id="301"/>
          </p14:sldIdLst>
        </p14:section>
        <p14:section name="Intro: light" id="{D35418DB-75DB-4063-AF09-01F2356EC27E}">
          <p14:sldIdLst>
            <p14:sldId id="272"/>
            <p14:sldId id="268"/>
            <p14:sldId id="269"/>
            <p14:sldId id="273"/>
            <p14:sldId id="274"/>
            <p14:sldId id="275"/>
            <p14:sldId id="276"/>
            <p14:sldId id="277"/>
            <p14:sldId id="278"/>
            <p14:sldId id="279"/>
            <p14:sldId id="280"/>
            <p14:sldId id="281"/>
            <p14:sldId id="283"/>
            <p14:sldId id="284"/>
          </p14:sldIdLst>
        </p14:section>
        <p14:section name="DEMO: ToBuy_light" id="{BB61FE3D-7AF1-4F59-9C24-8165FE49914B}">
          <p14:sldIdLst>
            <p14:sldId id="282"/>
          </p14:sldIdLst>
        </p14:section>
        <p14:section name="Main: ToBuy_light" id="{70B1FFB4-2B68-48B4-BF61-6E6E7D4BFBA3}">
          <p14:sldIdLst>
            <p14:sldId id="286"/>
            <p14:sldId id="292"/>
            <p14:sldId id="289"/>
            <p14:sldId id="291"/>
            <p14:sldId id="290"/>
          </p14:sldIdLst>
        </p14:section>
        <p14:section name="End" id="{67AA4513-4011-486E-A2A7-FFBD96201195}">
          <p14:sldIdLst>
            <p14:sldId id="263"/>
            <p14:sldId id="295"/>
          </p14:sldIdLst>
        </p14:section>
        <p14:section name="草稿" id="{887AA3C4-9427-46F3-8DBA-611741518836}">
          <p14:sldIdLst>
            <p14:sldId id="294"/>
            <p14:sldId id="288"/>
            <p14:sldId id="258"/>
            <p14:sldId id="261"/>
            <p14:sldId id="265"/>
            <p14:sldId id="264"/>
            <p14:sldId id="266"/>
            <p14:sldId id="2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 瑜" initials="朱" lastIdx="1" clrIdx="0">
    <p:extLst>
      <p:ext uri="{19B8F6BF-5375-455C-9EA6-DF929625EA0E}">
        <p15:presenceInfo xmlns:p15="http://schemas.microsoft.com/office/powerpoint/2012/main" userId="cd8ef053976acd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D6D6"/>
    <a:srgbClr val="6BA1C3"/>
    <a:srgbClr val="007ACC"/>
    <a:srgbClr val="3AA8A0"/>
    <a:srgbClr val="000000"/>
    <a:srgbClr val="82BCED"/>
    <a:srgbClr val="4D8FB7"/>
    <a:srgbClr val="488DB9"/>
    <a:srgbClr val="66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autoAdjust="0"/>
    <p:restoredTop sz="24267" autoAdjust="0"/>
  </p:normalViewPr>
  <p:slideViewPr>
    <p:cSldViewPr snapToGrid="0">
      <p:cViewPr varScale="1">
        <p:scale>
          <a:sx n="19" d="100"/>
          <a:sy n="19" d="100"/>
        </p:scale>
        <p:origin x="349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BA72C-7AF9-4F45-BFE6-C2D5E273D818}" type="datetimeFigureOut">
              <a:rPr lang="de-DE" smtClean="0"/>
              <a:t>11.07.2018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DE3A6-AA1D-42CC-B9E1-0AF5569D29B1}" type="slidenum">
              <a:rPr lang="de-DE" smtClean="0"/>
              <a:t>‹#›</a:t>
            </a:fld>
            <a:endParaRPr lang="de-DE"/>
          </a:p>
        </p:txBody>
      </p:sp>
    </p:spTree>
    <p:extLst>
      <p:ext uri="{BB962C8B-B14F-4D97-AF65-F5344CB8AC3E}">
        <p14:creationId xmlns:p14="http://schemas.microsoft.com/office/powerpoint/2010/main" val="3320238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1</a:t>
            </a:fld>
            <a:endParaRPr lang="de-DE"/>
          </a:p>
        </p:txBody>
      </p:sp>
    </p:spTree>
    <p:extLst>
      <p:ext uri="{BB962C8B-B14F-4D97-AF65-F5344CB8AC3E}">
        <p14:creationId xmlns:p14="http://schemas.microsoft.com/office/powerpoint/2010/main" val="68857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a:t>
            </a:r>
            <a:r>
              <a:rPr lang="en-US" dirty="0" err="1"/>
              <a:t>definiert</a:t>
            </a:r>
            <a:r>
              <a:rPr lang="en-US" dirty="0"/>
              <a:t> die </a:t>
            </a:r>
            <a:r>
              <a:rPr lang="en-US" dirty="0" err="1"/>
              <a:t>Daten</a:t>
            </a:r>
            <a:r>
              <a:rPr lang="en-US" dirty="0"/>
              <a:t>. Die </a:t>
            </a:r>
            <a:r>
              <a:rPr lang="en-US" dirty="0" err="1"/>
              <a:t>Instanz</a:t>
            </a:r>
            <a:r>
              <a:rPr lang="en-US" dirty="0"/>
              <a:t> des Model, </a:t>
            </a:r>
            <a:r>
              <a:rPr lang="en-US" dirty="0" err="1"/>
              <a:t>befinde</a:t>
            </a:r>
            <a:r>
              <a:rPr lang="en-US" dirty="0"/>
              <a:t> </a:t>
            </a:r>
            <a:r>
              <a:rPr lang="en-US" dirty="0" err="1"/>
              <a:t>sich</a:t>
            </a:r>
            <a:r>
              <a:rPr lang="en-US" dirty="0"/>
              <a:t> in </a:t>
            </a:r>
            <a:r>
              <a:rPr lang="en-US" dirty="0" err="1"/>
              <a:t>ViewModel</a:t>
            </a:r>
            <a:r>
              <a:rPr lang="en-US" dirty="0"/>
              <a:t>.</a:t>
            </a:r>
            <a:br>
              <a:rPr lang="en-US" dirty="0"/>
            </a:br>
            <a:br>
              <a:rPr lang="en-US" dirty="0"/>
            </a:br>
            <a:r>
              <a:rPr lang="en-US" dirty="0"/>
              <a:t>View </a:t>
            </a:r>
            <a:r>
              <a:rPr lang="en-US" dirty="0" err="1"/>
              <a:t>bezeichnet</a:t>
            </a:r>
            <a:r>
              <a:rPr lang="en-US" dirty="0"/>
              <a:t> die UI. Die Info von UI </a:t>
            </a:r>
            <a:r>
              <a:rPr lang="en-US" dirty="0" err="1"/>
              <a:t>befinde</a:t>
            </a:r>
            <a:r>
              <a:rPr lang="en-US" dirty="0"/>
              <a:t> </a:t>
            </a:r>
            <a:r>
              <a:rPr lang="en-US" dirty="0" err="1"/>
              <a:t>sich</a:t>
            </a:r>
            <a:r>
              <a:rPr lang="en-US" dirty="0"/>
              <a:t> in </a:t>
            </a:r>
            <a:r>
              <a:rPr lang="en-US" dirty="0" err="1"/>
              <a:t>ViewModel</a:t>
            </a:r>
            <a:r>
              <a:rPr lang="en-US" dirty="0"/>
              <a:t>.</a:t>
            </a:r>
          </a:p>
          <a:p>
            <a:endParaRPr lang="en-US" dirty="0"/>
          </a:p>
          <a:p>
            <a:r>
              <a:rPr lang="en-US" dirty="0" err="1"/>
              <a:t>ViewModel</a:t>
            </a:r>
            <a:r>
              <a:rPr lang="en-US" dirty="0"/>
              <a:t> </a:t>
            </a:r>
            <a:r>
              <a:rPr lang="en-US" dirty="0" err="1"/>
              <a:t>ist</a:t>
            </a:r>
            <a:r>
              <a:rPr lang="en-US" dirty="0"/>
              <a:t> </a:t>
            </a:r>
            <a:r>
              <a:rPr lang="en-US" dirty="0" err="1"/>
              <a:t>wie</a:t>
            </a:r>
            <a:r>
              <a:rPr lang="en-US" dirty="0"/>
              <a:t> </a:t>
            </a:r>
            <a:r>
              <a:rPr lang="en-US" dirty="0" err="1"/>
              <a:t>einem</a:t>
            </a:r>
            <a:r>
              <a:rPr lang="en-US" dirty="0"/>
              <a:t> Stadt </a:t>
            </a:r>
            <a:r>
              <a:rPr lang="de-DE" sz="1200" b="0" i="0" kern="1200" dirty="0">
                <a:solidFill>
                  <a:schemeClr val="tx1"/>
                </a:solidFill>
                <a:effectLst/>
                <a:latin typeface="+mn-lt"/>
                <a:ea typeface="+mn-ea"/>
                <a:cs typeface="+mn-cs"/>
              </a:rPr>
              <a:t>Zentrum. Die </a:t>
            </a:r>
            <a:r>
              <a:rPr lang="de-DE" sz="1200" b="0" i="0" kern="1200" dirty="0" err="1">
                <a:solidFill>
                  <a:schemeClr val="tx1"/>
                </a:solidFill>
                <a:effectLst/>
                <a:latin typeface="+mn-lt"/>
                <a:ea typeface="+mn-ea"/>
                <a:cs typeface="+mn-cs"/>
              </a:rPr>
              <a:t>info</a:t>
            </a:r>
            <a:r>
              <a:rPr lang="de-DE" sz="1200" b="0" i="0" kern="1200" dirty="0">
                <a:solidFill>
                  <a:schemeClr val="tx1"/>
                </a:solidFill>
                <a:effectLst/>
                <a:latin typeface="+mn-lt"/>
                <a:ea typeface="+mn-ea"/>
                <a:cs typeface="+mn-cs"/>
              </a:rPr>
              <a:t> von View und Model treffen sich hier.</a:t>
            </a:r>
            <a:br>
              <a:rPr lang="de-DE" sz="1200" b="0" i="0" kern="1200" dirty="0">
                <a:solidFill>
                  <a:schemeClr val="tx1"/>
                </a:solidFill>
                <a:effectLst/>
                <a:latin typeface="+mn-lt"/>
                <a:ea typeface="+mn-ea"/>
                <a:cs typeface="+mn-cs"/>
              </a:rPr>
            </a:br>
            <a:br>
              <a:rPr lang="de-DE" sz="1200" b="0" i="0" kern="1200" dirty="0">
                <a:solidFill>
                  <a:schemeClr val="tx1"/>
                </a:solidFill>
                <a:effectLst/>
                <a:latin typeface="+mn-lt"/>
                <a:ea typeface="+mn-ea"/>
                <a:cs typeface="+mn-cs"/>
              </a:rPr>
            </a:br>
            <a:br>
              <a:rPr lang="en-US" dirty="0"/>
            </a:br>
            <a:br>
              <a:rPr lang="en-US" dirty="0"/>
            </a:br>
            <a:br>
              <a:rPr lang="en-US" dirty="0"/>
            </a:br>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10</a:t>
            </a:fld>
            <a:endParaRPr lang="de-DE"/>
          </a:p>
        </p:txBody>
      </p:sp>
    </p:spTree>
    <p:extLst>
      <p:ext uri="{BB962C8B-B14F-4D97-AF65-F5344CB8AC3E}">
        <p14:creationId xmlns:p14="http://schemas.microsoft.com/office/powerpoint/2010/main" val="285321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Die Kreis in </a:t>
            </a:r>
            <a:r>
              <a:rPr lang="en-US" dirty="0" err="1"/>
              <a:t>Zentral</a:t>
            </a:r>
            <a:r>
              <a:rPr lang="en-US" dirty="0"/>
              <a:t> </a:t>
            </a:r>
            <a:r>
              <a:rPr lang="en-US" dirty="0" err="1"/>
              <a:t>bedeutet</a:t>
            </a:r>
            <a:r>
              <a:rPr lang="en-US" dirty="0"/>
              <a:t> die </a:t>
            </a:r>
            <a:r>
              <a:rPr lang="en-US" dirty="0" err="1"/>
              <a:t>gro</a:t>
            </a:r>
            <a:r>
              <a:rPr lang="de-DE" dirty="0"/>
              <a:t>ß IT Firma. Die kleine Kreis sind Entwickler. </a:t>
            </a:r>
            <a:br>
              <a:rPr lang="de-DE" dirty="0"/>
            </a:br>
            <a:r>
              <a:rPr lang="de-DE" dirty="0"/>
              <a:t>Die groß Firma hat sehr stark Einfluss für App Entwicklung. Sehr oft, Entwickler muss manche sehr gut Idee aufgeben. Weil Sie müssen die Regel des </a:t>
            </a:r>
            <a:r>
              <a:rPr lang="de-DE" dirty="0" err="1"/>
              <a:t>AppStore</a:t>
            </a:r>
            <a:r>
              <a:rPr lang="de-DE" dirty="0"/>
              <a:t> behalten. Wenn du die Erfahrung hast, dann du </a:t>
            </a:r>
            <a:r>
              <a:rPr lang="de-DE" dirty="0" err="1"/>
              <a:t>weiss</a:t>
            </a:r>
            <a:r>
              <a:rPr lang="de-DE" dirty="0"/>
              <a:t>. Wie viele Zeit und Energy brauche man, für eine App zu </a:t>
            </a:r>
            <a:r>
              <a:rPr lang="de-DE" dirty="0" err="1"/>
              <a:t>AppStore</a:t>
            </a:r>
            <a:r>
              <a:rPr lang="de-DE" dirty="0"/>
              <a:t> publish. Und es kostet auch Geld. </a:t>
            </a:r>
            <a:r>
              <a:rPr lang="de-DE" dirty="0" err="1"/>
              <a:t>z.B</a:t>
            </a:r>
            <a:r>
              <a:rPr lang="de-DE" dirty="0"/>
              <a:t> Apple Developer, du musst jedes Jahr 99 USD bezahlen. wenn du eine App verkaufen möchte, du kriegst nur 70% zurück. </a:t>
            </a:r>
          </a:p>
          <a:p>
            <a:pPr marL="228600" indent="-228600">
              <a:buAutoNum type="arabicPeriod"/>
            </a:pPr>
            <a:r>
              <a:rPr lang="de-DE" dirty="0"/>
              <a:t>Die Kreis in Zentral bedeutet jemand hat zufällig Glück, sie teuer Device für App Entwicklung kaufen kann. Die kleine Kreis sind die Leute, App Entwicklung lernen möchte. z.B. Wenn du iOS App </a:t>
            </a:r>
            <a:r>
              <a:rPr lang="de-DE" dirty="0" err="1"/>
              <a:t>entwickln</a:t>
            </a:r>
            <a:r>
              <a:rPr lang="de-DE" dirty="0"/>
              <a:t> möchtest, bitte zuerst 2000 EUR vorbereiten. Weil du muss </a:t>
            </a:r>
            <a:r>
              <a:rPr lang="de-DE" dirty="0" err="1"/>
              <a:t>Xcode</a:t>
            </a:r>
            <a:r>
              <a:rPr lang="de-DE" dirty="0"/>
              <a:t> benutzen, die IDE funktioniert nur für Mac. Du brauchst auch eine iPhone oder iPad zu testen. Nicht vergessen, die neue Feature bei iOS, z.B. </a:t>
            </a:r>
            <a:r>
              <a:rPr lang="de-DE" dirty="0" err="1"/>
              <a:t>ARkit</a:t>
            </a:r>
            <a:r>
              <a:rPr lang="de-DE" dirty="0"/>
              <a:t>, Apple </a:t>
            </a:r>
            <a:r>
              <a:rPr lang="de-DE" dirty="0" err="1"/>
              <a:t>pencil</a:t>
            </a:r>
            <a:r>
              <a:rPr lang="de-DE" dirty="0"/>
              <a:t>. Es funktioniert nur für die neue Generation Devise. Und Apple </a:t>
            </a:r>
            <a:r>
              <a:rPr lang="de-DE" dirty="0" err="1"/>
              <a:t>pencil</a:t>
            </a:r>
            <a:r>
              <a:rPr lang="de-DE" dirty="0"/>
              <a:t> muss man extra kaufen. Nicht nur Apple, bei Microsoft, wenn man eine App für </a:t>
            </a:r>
            <a:r>
              <a:rPr lang="de-DE" dirty="0" err="1"/>
              <a:t>Hololens</a:t>
            </a:r>
            <a:r>
              <a:rPr lang="de-DE" dirty="0"/>
              <a:t> </a:t>
            </a:r>
            <a:r>
              <a:rPr lang="de-DE" dirty="0" err="1"/>
              <a:t>entwickln</a:t>
            </a:r>
            <a:r>
              <a:rPr lang="de-DE" dirty="0"/>
              <a:t> möchte. So Microsoft </a:t>
            </a:r>
            <a:r>
              <a:rPr lang="de-DE" dirty="0" err="1"/>
              <a:t>Hololens</a:t>
            </a:r>
            <a:r>
              <a:rPr lang="de-DE" dirty="0"/>
              <a:t> </a:t>
            </a:r>
            <a:r>
              <a:rPr lang="de-DE" dirty="0" err="1"/>
              <a:t>Comercial</a:t>
            </a:r>
            <a:r>
              <a:rPr lang="de-DE" dirty="0"/>
              <a:t> Suite 5498 EUR, Development Edition 3299 EUR. Alle hätte die Chance haben, Coding zu lernen. Alle kann Coding, alle hat gute Idee. Aber nicht alle genug Geld hat, diese Idee Umsetzen. Das ist </a:t>
            </a:r>
            <a:r>
              <a:rPr lang="de-DE" dirty="0" err="1"/>
              <a:t>traulig</a:t>
            </a:r>
            <a:r>
              <a:rPr lang="de-DE" dirty="0"/>
              <a:t>.</a:t>
            </a:r>
          </a:p>
          <a:p>
            <a:pPr marL="228600" indent="-228600">
              <a:buAutoNum type="arabicPeriod"/>
            </a:pPr>
            <a:endParaRPr lang="de-DE" dirty="0"/>
          </a:p>
          <a:p>
            <a:pPr marL="228600" indent="-228600">
              <a:buAutoNum type="arabicPeriod"/>
            </a:pPr>
            <a:r>
              <a:rPr lang="de-DE" dirty="0"/>
              <a:t>Aber bei eine WP, man braucht nur eine Computer, eine Browser, unterladen eine Kostenlos IDE. </a:t>
            </a:r>
            <a:r>
              <a:rPr lang="de-DE" dirty="0" err="1"/>
              <a:t>You</a:t>
            </a:r>
            <a:r>
              <a:rPr lang="de-DE" dirty="0"/>
              <a:t> </a:t>
            </a:r>
            <a:r>
              <a:rPr lang="de-DE" dirty="0" err="1"/>
              <a:t>are</a:t>
            </a:r>
            <a:r>
              <a:rPr lang="de-DE" dirty="0"/>
              <a:t> </a:t>
            </a:r>
            <a:r>
              <a:rPr lang="de-DE" dirty="0" err="1"/>
              <a:t>ready</a:t>
            </a:r>
            <a:r>
              <a:rPr lang="de-DE" dirty="0"/>
              <a:t> </a:t>
            </a:r>
            <a:r>
              <a:rPr lang="de-DE" dirty="0" err="1"/>
              <a:t>to</a:t>
            </a:r>
            <a:r>
              <a:rPr lang="de-DE" dirty="0"/>
              <a:t> </a:t>
            </a:r>
            <a:r>
              <a:rPr lang="de-DE" dirty="0" err="1"/>
              <a:t>go</a:t>
            </a:r>
            <a:r>
              <a:rPr lang="de-DE" dirty="0"/>
              <a:t>.</a:t>
            </a:r>
          </a:p>
        </p:txBody>
      </p:sp>
      <p:sp>
        <p:nvSpPr>
          <p:cNvPr id="4" name="Slide Number Placeholder 3"/>
          <p:cNvSpPr>
            <a:spLocks noGrp="1"/>
          </p:cNvSpPr>
          <p:nvPr>
            <p:ph type="sldNum" sz="quarter" idx="10"/>
          </p:nvPr>
        </p:nvSpPr>
        <p:spPr/>
        <p:txBody>
          <a:bodyPr/>
          <a:lstStyle/>
          <a:p>
            <a:fld id="{228DE3A6-AA1D-42CC-B9E1-0AF5569D29B1}" type="slidenum">
              <a:rPr lang="de-DE" smtClean="0"/>
              <a:t>28</a:t>
            </a:fld>
            <a:endParaRPr lang="de-DE"/>
          </a:p>
        </p:txBody>
      </p:sp>
    </p:spTree>
    <p:extLst>
      <p:ext uri="{BB962C8B-B14F-4D97-AF65-F5344CB8AC3E}">
        <p14:creationId xmlns:p14="http://schemas.microsoft.com/office/powerpoint/2010/main" val="368492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31</a:t>
            </a:fld>
            <a:endParaRPr lang="de-DE"/>
          </a:p>
        </p:txBody>
      </p:sp>
    </p:spTree>
    <p:extLst>
      <p:ext uri="{BB962C8B-B14F-4D97-AF65-F5344CB8AC3E}">
        <p14:creationId xmlns:p14="http://schemas.microsoft.com/office/powerpoint/2010/main" val="382992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32</a:t>
            </a:fld>
            <a:endParaRPr lang="de-DE"/>
          </a:p>
        </p:txBody>
      </p:sp>
    </p:spTree>
    <p:extLst>
      <p:ext uri="{BB962C8B-B14F-4D97-AF65-F5344CB8AC3E}">
        <p14:creationId xmlns:p14="http://schemas.microsoft.com/office/powerpoint/2010/main" val="3957091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de-DE" dirty="0"/>
              <a:t>妈：儿子，二零一八年你的新年愿望是什么？</a:t>
            </a:r>
            <a:endParaRPr lang="de-DE" altLang="zh-CN" dirty="0"/>
          </a:p>
          <a:p>
            <a:r>
              <a:rPr lang="zh-CN" altLang="de-DE" dirty="0"/>
              <a:t>龙：妈妈，我帮你写一个程序作为礼物，购物清单。</a:t>
            </a:r>
            <a:endParaRPr lang="de-DE" altLang="zh-CN" dirty="0"/>
          </a:p>
          <a:p>
            <a:r>
              <a:rPr lang="zh-CN" altLang="de-DE" dirty="0"/>
              <a:t>妈：哇，太好了，我非常期待你写的程序。</a:t>
            </a:r>
            <a:endParaRPr lang="de-DE" altLang="zh-CN" dirty="0"/>
          </a:p>
          <a:p>
            <a:endParaRPr lang="de-DE" dirty="0"/>
          </a:p>
          <a:p>
            <a:r>
              <a:rPr lang="zh-CN" altLang="de-DE" dirty="0"/>
              <a:t>龙：妈妈，你的购物清单我做好了，你准备一下你的小电脑，我教你怎么用。</a:t>
            </a:r>
            <a:endParaRPr lang="de-DE" altLang="zh-CN" dirty="0"/>
          </a:p>
          <a:p>
            <a:r>
              <a:rPr lang="zh-CN" altLang="de-DE" dirty="0"/>
              <a:t>妈：</a:t>
            </a:r>
            <a:r>
              <a:rPr lang="zh-CN" altLang="de-DE" b="1" dirty="0"/>
              <a:t>图</a:t>
            </a:r>
            <a:r>
              <a:rPr lang="de-DE" altLang="zh-CN" dirty="0">
                <a:sym typeface="Wingdings" panose="05000000000000000000" pitchFamily="2" charset="2"/>
              </a:rPr>
              <a:t>(iPad, Laptop, Android)</a:t>
            </a:r>
          </a:p>
          <a:p>
            <a:r>
              <a:rPr lang="zh-CN" altLang="de-DE" dirty="0">
                <a:sym typeface="Wingdings" panose="05000000000000000000" pitchFamily="2" charset="2"/>
              </a:rPr>
              <a:t>妈：是不是这些，都可以用的吧。</a:t>
            </a:r>
            <a:endParaRPr lang="de-DE" altLang="zh-CN" dirty="0">
              <a:sym typeface="Wingdings" panose="05000000000000000000" pitchFamily="2" charset="2"/>
            </a:endParaRPr>
          </a:p>
          <a:p>
            <a:r>
              <a:rPr lang="zh-CN" altLang="de-DE" dirty="0">
                <a:sym typeface="Wingdings" panose="05000000000000000000" pitchFamily="2" charset="2"/>
              </a:rPr>
              <a:t>妈：我去哪个应用商店下载</a:t>
            </a:r>
            <a:endParaRPr lang="de-DE" altLang="zh-CN" dirty="0">
              <a:sym typeface="Wingdings" panose="05000000000000000000" pitchFamily="2" charset="2"/>
            </a:endParaRPr>
          </a:p>
          <a:p>
            <a:r>
              <a:rPr lang="zh-CN" altLang="de-DE" dirty="0">
                <a:sym typeface="Wingdings" panose="05000000000000000000" pitchFamily="2" charset="2"/>
              </a:rPr>
              <a:t>妈：</a:t>
            </a:r>
            <a:r>
              <a:rPr lang="zh-CN" altLang="de-DE" b="1" dirty="0">
                <a:sym typeface="Wingdings" panose="05000000000000000000" pitchFamily="2" charset="2"/>
              </a:rPr>
              <a:t>图</a:t>
            </a:r>
            <a:r>
              <a:rPr lang="zh-CN" altLang="de-DE" dirty="0">
                <a:sym typeface="Wingdings" panose="05000000000000000000" pitchFamily="2" charset="2"/>
              </a:rPr>
              <a:t>（各种应用商店）</a:t>
            </a:r>
            <a:endParaRPr lang="de-DE" altLang="zh-CN" dirty="0">
              <a:sym typeface="Wingdings" panose="05000000000000000000" pitchFamily="2" charset="2"/>
            </a:endParaRPr>
          </a:p>
          <a:p>
            <a:r>
              <a:rPr lang="zh-CN" altLang="de-DE" dirty="0">
                <a:sym typeface="Wingdings" panose="05000000000000000000" pitchFamily="2" charset="2"/>
              </a:rPr>
              <a:t>妈：我去买菜的地方不一定有网，你的程序也可以用吗</a:t>
            </a:r>
            <a:endParaRPr lang="de-DE" altLang="zh-CN" dirty="0">
              <a:sym typeface="Wingdings" panose="05000000000000000000" pitchFamily="2" charset="2"/>
            </a:endParaRPr>
          </a:p>
          <a:p>
            <a:r>
              <a:rPr lang="zh-CN" altLang="de-DE" dirty="0">
                <a:sym typeface="Wingdings" panose="05000000000000000000" pitchFamily="2" charset="2"/>
              </a:rPr>
              <a:t>我：</a:t>
            </a:r>
            <a:r>
              <a:rPr lang="zh-CN" altLang="de-DE" b="1" dirty="0">
                <a:sym typeface="Wingdings" panose="05000000000000000000" pitchFamily="2" charset="2"/>
              </a:rPr>
              <a:t>图</a:t>
            </a:r>
            <a:r>
              <a:rPr lang="zh-CN" altLang="de-DE" dirty="0">
                <a:sym typeface="Wingdings" panose="05000000000000000000" pitchFamily="2" charset="2"/>
              </a:rPr>
              <a:t>（成龙脸）</a:t>
            </a:r>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33</a:t>
            </a:fld>
            <a:endParaRPr lang="de-DE"/>
          </a:p>
        </p:txBody>
      </p:sp>
    </p:spTree>
    <p:extLst>
      <p:ext uri="{BB962C8B-B14F-4D97-AF65-F5344CB8AC3E}">
        <p14:creationId xmlns:p14="http://schemas.microsoft.com/office/powerpoint/2010/main" val="80568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de-DE" dirty="0"/>
              <a:t>妈：儿子，二零一八年你的新年愿望是什么？</a:t>
            </a:r>
            <a:endParaRPr lang="de-DE" altLang="zh-CN" dirty="0"/>
          </a:p>
          <a:p>
            <a:r>
              <a:rPr lang="zh-CN" altLang="de-DE" dirty="0"/>
              <a:t>龙：妈妈，我帮你写一个程序作为礼物，购物清单。</a:t>
            </a:r>
            <a:endParaRPr lang="de-DE" altLang="zh-CN" dirty="0"/>
          </a:p>
          <a:p>
            <a:r>
              <a:rPr lang="zh-CN" altLang="de-DE" dirty="0"/>
              <a:t>妈：哇，太好了，我非常期待你写的程序。</a:t>
            </a:r>
            <a:endParaRPr lang="de-DE" altLang="zh-CN" dirty="0"/>
          </a:p>
          <a:p>
            <a:endParaRPr lang="de-DE" dirty="0"/>
          </a:p>
          <a:p>
            <a:r>
              <a:rPr lang="zh-CN" altLang="de-DE" dirty="0"/>
              <a:t>龙：妈妈，你的购物清单我做好了，你准备一下你的小电脑，我教你怎么用。</a:t>
            </a:r>
            <a:endParaRPr lang="de-DE" altLang="zh-CN" dirty="0"/>
          </a:p>
          <a:p>
            <a:r>
              <a:rPr lang="zh-CN" altLang="de-DE" dirty="0"/>
              <a:t>妈：</a:t>
            </a:r>
            <a:r>
              <a:rPr lang="zh-CN" altLang="de-DE" b="1" dirty="0"/>
              <a:t>图</a:t>
            </a:r>
            <a:r>
              <a:rPr lang="de-DE" altLang="zh-CN" dirty="0">
                <a:sym typeface="Wingdings" panose="05000000000000000000" pitchFamily="2" charset="2"/>
              </a:rPr>
              <a:t>(iPad, Laptop, Android)</a:t>
            </a:r>
          </a:p>
          <a:p>
            <a:r>
              <a:rPr lang="zh-CN" altLang="de-DE" dirty="0">
                <a:sym typeface="Wingdings" panose="05000000000000000000" pitchFamily="2" charset="2"/>
              </a:rPr>
              <a:t>妈：是不是这些，都可以用的吧。</a:t>
            </a:r>
            <a:endParaRPr lang="de-DE" altLang="zh-CN" dirty="0">
              <a:sym typeface="Wingdings" panose="05000000000000000000" pitchFamily="2" charset="2"/>
            </a:endParaRPr>
          </a:p>
          <a:p>
            <a:r>
              <a:rPr lang="zh-CN" altLang="de-DE" dirty="0">
                <a:sym typeface="Wingdings" panose="05000000000000000000" pitchFamily="2" charset="2"/>
              </a:rPr>
              <a:t>妈：我去哪个应用商店下载</a:t>
            </a:r>
            <a:endParaRPr lang="de-DE" altLang="zh-CN" dirty="0">
              <a:sym typeface="Wingdings" panose="05000000000000000000" pitchFamily="2" charset="2"/>
            </a:endParaRPr>
          </a:p>
          <a:p>
            <a:r>
              <a:rPr lang="zh-CN" altLang="de-DE" dirty="0">
                <a:sym typeface="Wingdings" panose="05000000000000000000" pitchFamily="2" charset="2"/>
              </a:rPr>
              <a:t>妈：</a:t>
            </a:r>
            <a:r>
              <a:rPr lang="zh-CN" altLang="de-DE" b="1" dirty="0">
                <a:sym typeface="Wingdings" panose="05000000000000000000" pitchFamily="2" charset="2"/>
              </a:rPr>
              <a:t>图</a:t>
            </a:r>
            <a:r>
              <a:rPr lang="zh-CN" altLang="de-DE" dirty="0">
                <a:sym typeface="Wingdings" panose="05000000000000000000" pitchFamily="2" charset="2"/>
              </a:rPr>
              <a:t>（各种应用商店）</a:t>
            </a:r>
            <a:endParaRPr lang="de-DE" altLang="zh-CN" dirty="0">
              <a:sym typeface="Wingdings" panose="05000000000000000000" pitchFamily="2" charset="2"/>
            </a:endParaRPr>
          </a:p>
          <a:p>
            <a:r>
              <a:rPr lang="zh-CN" altLang="de-DE" dirty="0">
                <a:sym typeface="Wingdings" panose="05000000000000000000" pitchFamily="2" charset="2"/>
              </a:rPr>
              <a:t>妈：我去买菜的地方不一定有网，你的程序也可以用吗</a:t>
            </a:r>
            <a:endParaRPr lang="de-DE" altLang="zh-CN" dirty="0">
              <a:sym typeface="Wingdings" panose="05000000000000000000" pitchFamily="2" charset="2"/>
            </a:endParaRPr>
          </a:p>
          <a:p>
            <a:r>
              <a:rPr lang="zh-CN" altLang="de-DE" dirty="0">
                <a:sym typeface="Wingdings" panose="05000000000000000000" pitchFamily="2" charset="2"/>
              </a:rPr>
              <a:t>我：</a:t>
            </a:r>
            <a:r>
              <a:rPr lang="zh-CN" altLang="de-DE" b="1" dirty="0">
                <a:sym typeface="Wingdings" panose="05000000000000000000" pitchFamily="2" charset="2"/>
              </a:rPr>
              <a:t>图</a:t>
            </a:r>
            <a:r>
              <a:rPr lang="zh-CN" altLang="de-DE" dirty="0">
                <a:sym typeface="Wingdings" panose="05000000000000000000" pitchFamily="2" charset="2"/>
              </a:rPr>
              <a:t>（成龙脸）</a:t>
            </a:r>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36</a:t>
            </a:fld>
            <a:endParaRPr lang="de-DE"/>
          </a:p>
        </p:txBody>
      </p:sp>
    </p:spTree>
    <p:extLst>
      <p:ext uri="{BB962C8B-B14F-4D97-AF65-F5344CB8AC3E}">
        <p14:creationId xmlns:p14="http://schemas.microsoft.com/office/powerpoint/2010/main" val="412496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de-DE" dirty="0"/>
              <a:t>妈：儿子，二零一八年你的新年愿望是什么？</a:t>
            </a:r>
            <a:endParaRPr lang="de-DE" altLang="zh-CN" dirty="0"/>
          </a:p>
          <a:p>
            <a:r>
              <a:rPr lang="zh-CN" altLang="de-DE" dirty="0"/>
              <a:t>龙：妈妈，我帮你写一个程序作为礼物，购物清单。</a:t>
            </a:r>
            <a:endParaRPr lang="de-DE" altLang="zh-CN" dirty="0"/>
          </a:p>
          <a:p>
            <a:r>
              <a:rPr lang="zh-CN" altLang="de-DE" dirty="0"/>
              <a:t>妈：哇，太好了，我非常期待你写的程序。</a:t>
            </a:r>
            <a:endParaRPr lang="de-DE" altLang="zh-CN" dirty="0"/>
          </a:p>
          <a:p>
            <a:endParaRPr lang="de-DE" dirty="0"/>
          </a:p>
          <a:p>
            <a:r>
              <a:rPr lang="zh-CN" altLang="de-DE" dirty="0"/>
              <a:t>龙：妈妈，你的购物清单我做好了，你准备一下你的小电脑，我教你怎么用。</a:t>
            </a:r>
            <a:endParaRPr lang="de-DE" altLang="zh-CN" dirty="0"/>
          </a:p>
          <a:p>
            <a:r>
              <a:rPr lang="zh-CN" altLang="de-DE" dirty="0"/>
              <a:t>妈：</a:t>
            </a:r>
            <a:r>
              <a:rPr lang="zh-CN" altLang="de-DE" b="1" dirty="0"/>
              <a:t>图</a:t>
            </a:r>
            <a:r>
              <a:rPr lang="de-DE" altLang="zh-CN" dirty="0">
                <a:sym typeface="Wingdings" panose="05000000000000000000" pitchFamily="2" charset="2"/>
              </a:rPr>
              <a:t>(iPad, Laptop, Android)</a:t>
            </a:r>
          </a:p>
          <a:p>
            <a:r>
              <a:rPr lang="zh-CN" altLang="de-DE" dirty="0">
                <a:sym typeface="Wingdings" panose="05000000000000000000" pitchFamily="2" charset="2"/>
              </a:rPr>
              <a:t>妈：是不是这些，都可以用的吧。</a:t>
            </a:r>
            <a:endParaRPr lang="de-DE" altLang="zh-CN" dirty="0">
              <a:sym typeface="Wingdings" panose="05000000000000000000" pitchFamily="2" charset="2"/>
            </a:endParaRPr>
          </a:p>
          <a:p>
            <a:r>
              <a:rPr lang="zh-CN" altLang="de-DE" dirty="0">
                <a:sym typeface="Wingdings" panose="05000000000000000000" pitchFamily="2" charset="2"/>
              </a:rPr>
              <a:t>妈：我去哪个应用商店下载</a:t>
            </a:r>
            <a:endParaRPr lang="de-DE" altLang="zh-CN" dirty="0">
              <a:sym typeface="Wingdings" panose="05000000000000000000" pitchFamily="2" charset="2"/>
            </a:endParaRPr>
          </a:p>
          <a:p>
            <a:r>
              <a:rPr lang="zh-CN" altLang="de-DE" dirty="0">
                <a:sym typeface="Wingdings" panose="05000000000000000000" pitchFamily="2" charset="2"/>
              </a:rPr>
              <a:t>妈：</a:t>
            </a:r>
            <a:r>
              <a:rPr lang="zh-CN" altLang="de-DE" b="1" dirty="0">
                <a:sym typeface="Wingdings" panose="05000000000000000000" pitchFamily="2" charset="2"/>
              </a:rPr>
              <a:t>图</a:t>
            </a:r>
            <a:r>
              <a:rPr lang="zh-CN" altLang="de-DE" dirty="0">
                <a:sym typeface="Wingdings" panose="05000000000000000000" pitchFamily="2" charset="2"/>
              </a:rPr>
              <a:t>（各种应用商店）</a:t>
            </a:r>
            <a:endParaRPr lang="de-DE" altLang="zh-CN" dirty="0">
              <a:sym typeface="Wingdings" panose="05000000000000000000" pitchFamily="2" charset="2"/>
            </a:endParaRPr>
          </a:p>
          <a:p>
            <a:r>
              <a:rPr lang="zh-CN" altLang="de-DE" dirty="0">
                <a:sym typeface="Wingdings" panose="05000000000000000000" pitchFamily="2" charset="2"/>
              </a:rPr>
              <a:t>妈：我去买菜的地方不一定有网，你的程序也可以用吗</a:t>
            </a:r>
            <a:endParaRPr lang="de-DE" altLang="zh-CN" dirty="0">
              <a:sym typeface="Wingdings" panose="05000000000000000000" pitchFamily="2" charset="2"/>
            </a:endParaRPr>
          </a:p>
          <a:p>
            <a:r>
              <a:rPr lang="zh-CN" altLang="de-DE" dirty="0">
                <a:sym typeface="Wingdings" panose="05000000000000000000" pitchFamily="2" charset="2"/>
              </a:rPr>
              <a:t>我：</a:t>
            </a:r>
            <a:r>
              <a:rPr lang="zh-CN" altLang="de-DE" b="1" dirty="0">
                <a:sym typeface="Wingdings" panose="05000000000000000000" pitchFamily="2" charset="2"/>
              </a:rPr>
              <a:t>图</a:t>
            </a:r>
            <a:r>
              <a:rPr lang="zh-CN" altLang="de-DE" dirty="0">
                <a:sym typeface="Wingdings" panose="05000000000000000000" pitchFamily="2" charset="2"/>
              </a:rPr>
              <a:t>（成龙脸）</a:t>
            </a:r>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37</a:t>
            </a:fld>
            <a:endParaRPr lang="de-DE"/>
          </a:p>
        </p:txBody>
      </p:sp>
    </p:spTree>
    <p:extLst>
      <p:ext uri="{BB962C8B-B14F-4D97-AF65-F5344CB8AC3E}">
        <p14:creationId xmlns:p14="http://schemas.microsoft.com/office/powerpoint/2010/main" val="3876591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28DE3A6-AA1D-42CC-B9E1-0AF5569D29B1}" type="slidenum">
              <a:rPr lang="de-DE" smtClean="0"/>
              <a:t>39</a:t>
            </a:fld>
            <a:endParaRPr lang="de-DE"/>
          </a:p>
        </p:txBody>
      </p:sp>
    </p:spTree>
    <p:extLst>
      <p:ext uri="{BB962C8B-B14F-4D97-AF65-F5344CB8AC3E}">
        <p14:creationId xmlns:p14="http://schemas.microsoft.com/office/powerpoint/2010/main" val="82304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8D17-3A7F-402E-BF02-A4A16E06D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D204F31E-C9D4-42AC-854D-77495C90E8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A6EAED20-1A36-4137-AB6A-2FFABB7ACF40}"/>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7C30C3AE-A524-4502-8509-3D5129CC8FF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B825D2A-D189-4951-94E2-EDD26EB923A4}"/>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27710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82F7-C7F5-4C14-A584-D9A30EB0E82A}"/>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C105F4A-B793-4F14-987A-A5F418D0CA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74CF6CC-B0A2-4B48-A42B-B7619D52F77D}"/>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914549B2-0775-46F2-95D3-73DDD73812B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95D0DC0-E6A4-4A55-A1FD-232A991EFD32}"/>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2647459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5F8954-1D4F-49E7-B70A-84F991B394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0BADB36-5829-494B-AB64-37242D9D00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BB604B1-E177-4E41-97BF-1D0C2DFDD7E8}"/>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85FBB6FD-CD38-4566-B012-D93EAE139D4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4F22B35-D03A-4D99-91FE-22186379B379}"/>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335909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259A-5ABC-46F9-B041-909DD9C7F8BE}"/>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70E2FE8F-0393-48F4-8A65-59EA5EE3CF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5235DF0-AC3B-40B3-861D-F2A079D8BB41}"/>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710E7430-C071-44A7-B34F-9582849C790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358243D-F1B7-4BD1-904B-282ADC4241E3}"/>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166660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6909-6C95-4860-8C11-D74BB08BB8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67E849A4-E0E5-4CD6-8F3B-057905B3B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F3352F-65AD-44FF-AB9A-B68531E4434A}"/>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1EBC1C12-F804-4FCB-9F9A-14403E6CE9A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2E3B31E-1773-4F65-8348-197C263CA85B}"/>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223346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14F70-EC20-4DD5-A031-4B012E23FB88}"/>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203DDDD4-D2A3-4BA2-94BA-3093D67C20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996E5254-63CF-408E-9C2D-1EE3FAF66E3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CC2728D4-2DE3-444E-B007-565F086B9C30}"/>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6" name="Footer Placeholder 5">
            <a:extLst>
              <a:ext uri="{FF2B5EF4-FFF2-40B4-BE49-F238E27FC236}">
                <a16:creationId xmlns:a16="http://schemas.microsoft.com/office/drawing/2014/main" id="{87E524CD-C40C-49E6-9821-51834624558C}"/>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47BA7EB-178C-4A7A-A098-964553736515}"/>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120002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2E79E-2523-4558-B892-3CF1988EA176}"/>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DB06CA08-7EEE-4C61-8C0E-EDFC376972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7D85B1-3BB6-48A3-9D48-7F2BA58F49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22DF9533-1330-43C0-91BD-E932031E4A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256281-59CC-4C60-83B6-A3AE2C2EBC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FEB5B76-B6CE-46FF-AE98-CE01FFFB8987}"/>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8" name="Footer Placeholder 7">
            <a:extLst>
              <a:ext uri="{FF2B5EF4-FFF2-40B4-BE49-F238E27FC236}">
                <a16:creationId xmlns:a16="http://schemas.microsoft.com/office/drawing/2014/main" id="{D50C177D-7363-4318-925A-AF3987CAE8BF}"/>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C1372F81-D32F-4966-9D86-381CDA05B0C6}"/>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376172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9AB-AF5B-46D7-B1EA-C9AA92E7BF0A}"/>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0202AC98-0BA1-4D90-8151-F26A02F8C02D}"/>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4" name="Footer Placeholder 3">
            <a:extLst>
              <a:ext uri="{FF2B5EF4-FFF2-40B4-BE49-F238E27FC236}">
                <a16:creationId xmlns:a16="http://schemas.microsoft.com/office/drawing/2014/main" id="{D2B60A45-EF36-4007-A1F2-B355BE392F62}"/>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9AAF770-4A51-445D-8C73-B092E0C5818C}"/>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194054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9DCF3-CE69-49C9-B691-CC6362DF7995}"/>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3" name="Footer Placeholder 2">
            <a:extLst>
              <a:ext uri="{FF2B5EF4-FFF2-40B4-BE49-F238E27FC236}">
                <a16:creationId xmlns:a16="http://schemas.microsoft.com/office/drawing/2014/main" id="{8022D098-36F1-4A25-B121-E48569814DC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1B0711C-4F91-4A4B-BD5D-AD886B80FAB0}"/>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1888751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961B-E268-4AAF-9A29-5197EB27B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BB52F8F4-5DF0-4613-8278-D4A8BDCF0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9A45917B-87E2-4B54-9447-B499EF74E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9EE38C-6BCB-47E5-A3AD-3E79238C6472}"/>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6" name="Footer Placeholder 5">
            <a:extLst>
              <a:ext uri="{FF2B5EF4-FFF2-40B4-BE49-F238E27FC236}">
                <a16:creationId xmlns:a16="http://schemas.microsoft.com/office/drawing/2014/main" id="{0A9A6F46-1E04-49B8-9B4F-16B62741A2D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283C069-23EF-4F7C-BC01-25466F7B5788}"/>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334701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11E9-A121-4261-9C89-3706582E0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09651BC-019D-427C-8B84-D5F8F82C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7B01171-B19C-40A8-81B2-B231B538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1151E9-0FD3-4AAC-997D-D79B12BCD2EB}"/>
              </a:ext>
            </a:extLst>
          </p:cNvPr>
          <p:cNvSpPr>
            <a:spLocks noGrp="1"/>
          </p:cNvSpPr>
          <p:nvPr>
            <p:ph type="dt" sz="half" idx="10"/>
          </p:nvPr>
        </p:nvSpPr>
        <p:spPr/>
        <p:txBody>
          <a:bodyPr/>
          <a:lstStyle/>
          <a:p>
            <a:fld id="{2A93DD4F-E207-40DE-A9C9-F32CF406EA59}" type="datetimeFigureOut">
              <a:rPr lang="de-DE" smtClean="0"/>
              <a:t>11.07.2018</a:t>
            </a:fld>
            <a:endParaRPr lang="de-DE"/>
          </a:p>
        </p:txBody>
      </p:sp>
      <p:sp>
        <p:nvSpPr>
          <p:cNvPr id="6" name="Footer Placeholder 5">
            <a:extLst>
              <a:ext uri="{FF2B5EF4-FFF2-40B4-BE49-F238E27FC236}">
                <a16:creationId xmlns:a16="http://schemas.microsoft.com/office/drawing/2014/main" id="{CECA80AB-706B-4740-A943-6455CC68B79D}"/>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9E02075-0E83-40C8-AEB0-92E54776DA1E}"/>
              </a:ext>
            </a:extLst>
          </p:cNvPr>
          <p:cNvSpPr>
            <a:spLocks noGrp="1"/>
          </p:cNvSpPr>
          <p:nvPr>
            <p:ph type="sldNum" sz="quarter" idx="12"/>
          </p:nvPr>
        </p:nvSpPr>
        <p:spPr/>
        <p:txBody>
          <a:bodyPr/>
          <a:lstStyle/>
          <a:p>
            <a:fld id="{F9AADCAE-F18F-41C8-9516-E5ED34719524}" type="slidenum">
              <a:rPr lang="de-DE" smtClean="0"/>
              <a:t>‹#›</a:t>
            </a:fld>
            <a:endParaRPr lang="de-DE"/>
          </a:p>
        </p:txBody>
      </p:sp>
    </p:spTree>
    <p:extLst>
      <p:ext uri="{BB962C8B-B14F-4D97-AF65-F5344CB8AC3E}">
        <p14:creationId xmlns:p14="http://schemas.microsoft.com/office/powerpoint/2010/main" val="276067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BDC3C7"/>
            </a:gs>
            <a:gs pos="100000">
              <a:srgbClr val="2C3E50"/>
            </a:gs>
          </a:gsLst>
          <a:lin ang="162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E01D25-41AD-4D64-B5BE-230139D9A4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E857CD9-5FBB-4DDE-8286-740E05DB8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8607529-FE1E-4BA7-96B5-FB305B01C2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3DD4F-E207-40DE-A9C9-F32CF406EA59}" type="datetimeFigureOut">
              <a:rPr lang="de-DE" smtClean="0"/>
              <a:t>11.07.2018</a:t>
            </a:fld>
            <a:endParaRPr lang="de-DE"/>
          </a:p>
        </p:txBody>
      </p:sp>
      <p:sp>
        <p:nvSpPr>
          <p:cNvPr id="5" name="Footer Placeholder 4">
            <a:extLst>
              <a:ext uri="{FF2B5EF4-FFF2-40B4-BE49-F238E27FC236}">
                <a16:creationId xmlns:a16="http://schemas.microsoft.com/office/drawing/2014/main" id="{5ABC2457-B505-489B-BEF2-F7ADC9E73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340C1807-16F7-46C1-97D4-ACF4C5806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ADCAE-F18F-41C8-9516-E5ED34719524}" type="slidenum">
              <a:rPr lang="de-DE" smtClean="0"/>
              <a:t>‹#›</a:t>
            </a:fld>
            <a:endParaRPr lang="de-DE"/>
          </a:p>
        </p:txBody>
      </p:sp>
    </p:spTree>
    <p:extLst>
      <p:ext uri="{BB962C8B-B14F-4D97-AF65-F5344CB8AC3E}">
        <p14:creationId xmlns:p14="http://schemas.microsoft.com/office/powerpoint/2010/main" val="1579203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7.wdp"/><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microsoft.com/office/2007/relationships/hdphoto" Target="../media/hdphoto4.wdp"/><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26.png"/><Relationship Id="rId1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6.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microsoft.com/office/2007/relationships/hdphoto" Target="../media/hdphoto10.wdp"/><Relationship Id="rId5" Type="http://schemas.openxmlformats.org/officeDocument/2006/relationships/image" Target="../media/image31.png"/><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microsoft.com/office/2007/relationships/hdphoto" Target="../media/hdphoto13.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microsoft.com/office/2007/relationships/hdphoto" Target="../media/hdphoto17.wdp"/><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40.png"/><Relationship Id="rId5" Type="http://schemas.microsoft.com/office/2007/relationships/hdphoto" Target="../media/hdphoto16.wdp"/><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microsoft.com/office/2007/relationships/hdphoto" Target="../media/hdphoto19.wdp"/><Relationship Id="rId5" Type="http://schemas.openxmlformats.org/officeDocument/2006/relationships/image" Target="../media/image42.png"/><Relationship Id="rId4" Type="http://schemas.microsoft.com/office/2007/relationships/hdphoto" Target="../media/hdphoto18.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7.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microsoft.com/office/2007/relationships/hdphoto" Target="../media/hdphoto21.wdp"/><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gif"/></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jpeg"/><Relationship Id="rId7" Type="http://schemas.openxmlformats.org/officeDocument/2006/relationships/image" Target="../media/image5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3.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0.jpe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5.jpg"/><Relationship Id="rId4" Type="http://schemas.openxmlformats.org/officeDocument/2006/relationships/notesSlide" Target="../notesSlides/notesSlide9.xml"/><Relationship Id="rId9" Type="http://schemas.openxmlformats.org/officeDocument/2006/relationships/image" Target="../media/image56.jp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microsoft.com/office/2007/relationships/hdphoto" Target="../media/hdphoto2.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customXml" Target="../../customXml/item8.xml"/><Relationship Id="rId2" Type="http://schemas.openxmlformats.org/officeDocument/2006/relationships/customXml" Target="../../customXml/item5.xml"/><Relationship Id="rId1" Type="http://schemas.openxmlformats.org/officeDocument/2006/relationships/themeOverride" Target="../theme/themeOverride7.xml"/><Relationship Id="rId6" Type="http://schemas.openxmlformats.org/officeDocument/2006/relationships/image" Target="../media/image11.png"/><Relationship Id="rId5" Type="http://schemas.openxmlformats.org/officeDocument/2006/relationships/slideLayout" Target="../slideLayouts/slideLayout1.xml"/><Relationship Id="rId4" Type="http://schemas.openxmlformats.org/officeDocument/2006/relationships/customXml" Target="../../customXml/item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87BF5A-265F-4937-BF61-D80328B8BB9C}"/>
              </a:ext>
            </a:extLst>
          </p:cNvPr>
          <p:cNvSpPr txBox="1"/>
          <p:nvPr/>
        </p:nvSpPr>
        <p:spPr>
          <a:xfrm>
            <a:off x="2959564" y="3013501"/>
            <a:ext cx="6272871" cy="830997"/>
          </a:xfrm>
          <a:prstGeom prst="rect">
            <a:avLst/>
          </a:prstGeom>
          <a:noFill/>
        </p:spPr>
        <p:txBody>
          <a:bodyPr wrap="none" rtlCol="0">
            <a:spAutoFit/>
          </a:bodyPr>
          <a:lstStyle/>
          <a:p>
            <a:r>
              <a:rPr lang="de-DE" sz="4800" dirty="0">
                <a:solidFill>
                  <a:schemeClr val="bg1"/>
                </a:solidFill>
                <a:latin typeface="Consolas" panose="020B0609020204030204" pitchFamily="49" charset="0"/>
                <a:ea typeface="Kozuka Gothic Pro H" panose="020B0800000000000000" pitchFamily="34" charset="-128"/>
              </a:rPr>
              <a:t>Hello, </a:t>
            </a:r>
            <a:r>
              <a:rPr lang="de-DE" sz="4800" dirty="0" err="1">
                <a:solidFill>
                  <a:srgbClr val="98BE8A"/>
                </a:solidFill>
                <a:latin typeface="Consolas" panose="020B0609020204030204" pitchFamily="49" charset="0"/>
                <a:ea typeface="Kozuka Gothic Pro H" panose="020B0800000000000000" pitchFamily="34" charset="-128"/>
              </a:rPr>
              <a:t>T</a:t>
            </a:r>
            <a:r>
              <a:rPr lang="de-DE" sz="4800" dirty="0" err="1">
                <a:solidFill>
                  <a:srgbClr val="BC4E9E"/>
                </a:solidFill>
                <a:latin typeface="Consolas" panose="020B0609020204030204" pitchFamily="49" charset="0"/>
                <a:ea typeface="Kozuka Gothic Pro H" panose="020B0800000000000000" pitchFamily="34" charset="-128"/>
              </a:rPr>
              <a:t>o</a:t>
            </a:r>
            <a:r>
              <a:rPr lang="de-DE" sz="4800" dirty="0" err="1">
                <a:solidFill>
                  <a:srgbClr val="C89678"/>
                </a:solidFill>
                <a:latin typeface="Consolas" panose="020B0609020204030204" pitchFamily="49" charset="0"/>
                <a:ea typeface="Kozuka Gothic Pro H" panose="020B0800000000000000" pitchFamily="34" charset="-128"/>
              </a:rPr>
              <a:t>B</a:t>
            </a:r>
            <a:r>
              <a:rPr lang="de-DE" sz="4800" dirty="0" err="1">
                <a:solidFill>
                  <a:srgbClr val="CA5353"/>
                </a:solidFill>
                <a:latin typeface="Consolas" panose="020B0609020204030204" pitchFamily="49" charset="0"/>
                <a:ea typeface="Kozuka Gothic Pro H" panose="020B0800000000000000" pitchFamily="34" charset="-128"/>
              </a:rPr>
              <a:t>u</a:t>
            </a:r>
            <a:r>
              <a:rPr lang="de-DE" sz="4800" dirty="0" err="1">
                <a:solidFill>
                  <a:schemeClr val="accent4">
                    <a:lumMod val="75000"/>
                  </a:schemeClr>
                </a:solidFill>
                <a:latin typeface="Consolas" panose="020B0609020204030204" pitchFamily="49" charset="0"/>
                <a:ea typeface="Kozuka Gothic Pro H" panose="020B0800000000000000" pitchFamily="34" charset="-128"/>
              </a:rPr>
              <a:t>y</a:t>
            </a:r>
            <a:r>
              <a:rPr lang="de-DE" sz="4800" dirty="0">
                <a:solidFill>
                  <a:schemeClr val="bg1"/>
                </a:solidFill>
                <a:latin typeface="Consolas" panose="020B0609020204030204" pitchFamily="49" charset="0"/>
                <a:ea typeface="Kozuka Gothic Pro H" panose="020B0800000000000000" pitchFamily="34" charset="-128"/>
              </a:rPr>
              <a:t> </a:t>
            </a:r>
            <a:r>
              <a:rPr lang="de-DE" sz="4800" dirty="0">
                <a:solidFill>
                  <a:srgbClr val="08A4A5"/>
                </a:solidFill>
                <a:latin typeface="Consolas" panose="020B0609020204030204" pitchFamily="49" charset="0"/>
                <a:ea typeface="Kozuka Gothic Pro H" panose="020B0800000000000000" pitchFamily="34" charset="-128"/>
              </a:rPr>
              <a:t>2018</a:t>
            </a:r>
            <a:r>
              <a:rPr lang="de-DE" sz="4800" dirty="0">
                <a:solidFill>
                  <a:schemeClr val="bg1"/>
                </a:solidFill>
                <a:latin typeface="Consolas" panose="020B0609020204030204" pitchFamily="49" charset="0"/>
                <a:ea typeface="Kozuka Gothic Pro H" panose="020B0800000000000000" pitchFamily="34" charset="-128"/>
              </a:rPr>
              <a:t>.</a:t>
            </a:r>
          </a:p>
        </p:txBody>
      </p:sp>
    </p:spTree>
    <p:extLst>
      <p:ext uri="{BB962C8B-B14F-4D97-AF65-F5344CB8AC3E}">
        <p14:creationId xmlns:p14="http://schemas.microsoft.com/office/powerpoint/2010/main" val="753453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04DE7C9-509A-4577-940D-E30445D2EEE3}"/>
              </a:ext>
            </a:extLst>
          </p:cNvPr>
          <p:cNvSpPr/>
          <p:nvPr/>
        </p:nvSpPr>
        <p:spPr>
          <a:xfrm>
            <a:off x="4075903" y="2934795"/>
            <a:ext cx="3600000" cy="3600000"/>
          </a:xfrm>
          <a:prstGeom prst="rect">
            <a:avLst/>
          </a:prstGeom>
          <a:solidFill>
            <a:srgbClr val="C00000">
              <a:alpha val="50000"/>
            </a:srgb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nvGrpSpPr>
          <p:cNvPr id="40" name="Group 39">
            <a:extLst>
              <a:ext uri="{FF2B5EF4-FFF2-40B4-BE49-F238E27FC236}">
                <a16:creationId xmlns:a16="http://schemas.microsoft.com/office/drawing/2014/main" id="{362B0119-E24D-4C31-B47E-8C83F8529BB7}"/>
              </a:ext>
            </a:extLst>
          </p:cNvPr>
          <p:cNvGrpSpPr/>
          <p:nvPr/>
        </p:nvGrpSpPr>
        <p:grpSpPr>
          <a:xfrm rot="10800000">
            <a:off x="5730910" y="3639671"/>
            <a:ext cx="289986" cy="1173980"/>
            <a:chOff x="5151589" y="1230909"/>
            <a:chExt cx="289986" cy="1173980"/>
          </a:xfrm>
        </p:grpSpPr>
        <p:cxnSp>
          <p:nvCxnSpPr>
            <p:cNvPr id="41" name="Straight Arrow Connector 40">
              <a:extLst>
                <a:ext uri="{FF2B5EF4-FFF2-40B4-BE49-F238E27FC236}">
                  <a16:creationId xmlns:a16="http://schemas.microsoft.com/office/drawing/2014/main" id="{64F5DD5C-9284-47D9-8D2D-D0084F6DD498}"/>
                </a:ext>
              </a:extLst>
            </p:cNvPr>
            <p:cNvCxnSpPr>
              <a:cxnSpLocks/>
            </p:cNvCxnSpPr>
            <p:nvPr/>
          </p:nvCxnSpPr>
          <p:spPr>
            <a:xfrm rot="10800000">
              <a:off x="5296582" y="1369426"/>
              <a:ext cx="0" cy="1035463"/>
            </a:xfrm>
            <a:prstGeom prst="straightConnector1">
              <a:avLst/>
            </a:prstGeom>
            <a:ln w="44450">
              <a:solidFill>
                <a:schemeClr val="bg1">
                  <a:alpha val="70000"/>
                </a:schemeClr>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42" name="Oval 41">
              <a:extLst>
                <a:ext uri="{FF2B5EF4-FFF2-40B4-BE49-F238E27FC236}">
                  <a16:creationId xmlns:a16="http://schemas.microsoft.com/office/drawing/2014/main" id="{FC9711A6-3F25-4D17-B663-1E579C89FDEB}"/>
                </a:ext>
              </a:extLst>
            </p:cNvPr>
            <p:cNvSpPr/>
            <p:nvPr/>
          </p:nvSpPr>
          <p:spPr>
            <a:xfrm>
              <a:off x="5151589" y="1230909"/>
              <a:ext cx="289986" cy="289986"/>
            </a:xfrm>
            <a:prstGeom prst="ellipse">
              <a:avLst/>
            </a:prstGeom>
            <a:solidFill>
              <a:schemeClr val="bg1">
                <a:alpha val="50000"/>
              </a:schemeClr>
            </a:solidFill>
            <a:ln>
              <a:solidFill>
                <a:schemeClr val="bg1">
                  <a:alpha val="70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7" name="Rectangle 36">
            <a:extLst>
              <a:ext uri="{FF2B5EF4-FFF2-40B4-BE49-F238E27FC236}">
                <a16:creationId xmlns:a16="http://schemas.microsoft.com/office/drawing/2014/main" id="{48FF04E2-20AE-46A4-BC56-A84C316D5F5E}"/>
              </a:ext>
            </a:extLst>
          </p:cNvPr>
          <p:cNvSpPr/>
          <p:nvPr/>
        </p:nvSpPr>
        <p:spPr>
          <a:xfrm>
            <a:off x="6331544" y="1343688"/>
            <a:ext cx="906096" cy="3600000"/>
          </a:xfrm>
          <a:prstGeom prst="rect">
            <a:avLst/>
          </a:prstGeom>
          <a:solidFill>
            <a:srgbClr val="D6D6D6">
              <a:alpha val="20000"/>
            </a:srgb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sp>
        <p:nvSpPr>
          <p:cNvPr id="25" name="Rectangle 24">
            <a:extLst>
              <a:ext uri="{FF2B5EF4-FFF2-40B4-BE49-F238E27FC236}">
                <a16:creationId xmlns:a16="http://schemas.microsoft.com/office/drawing/2014/main" id="{3C6E34E3-7474-474C-8084-CBB6296A696A}"/>
              </a:ext>
            </a:extLst>
          </p:cNvPr>
          <p:cNvSpPr/>
          <p:nvPr/>
        </p:nvSpPr>
        <p:spPr>
          <a:xfrm>
            <a:off x="4043974" y="1080551"/>
            <a:ext cx="3600000" cy="3600000"/>
          </a:xfrm>
          <a:prstGeom prst="rect">
            <a:avLst/>
          </a:prstGeom>
          <a:solidFill>
            <a:srgbClr val="FFC000">
              <a:alpha val="50000"/>
            </a:srgb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sp>
        <p:nvSpPr>
          <p:cNvPr id="9" name="Rectangle 8">
            <a:extLst>
              <a:ext uri="{FF2B5EF4-FFF2-40B4-BE49-F238E27FC236}">
                <a16:creationId xmlns:a16="http://schemas.microsoft.com/office/drawing/2014/main" id="{0900DE8B-7039-49C9-B9C2-FD782E77BD99}"/>
              </a:ext>
            </a:extLst>
          </p:cNvPr>
          <p:cNvSpPr/>
          <p:nvPr/>
        </p:nvSpPr>
        <p:spPr>
          <a:xfrm>
            <a:off x="9290805" y="4040447"/>
            <a:ext cx="184731" cy="369332"/>
          </a:xfrm>
          <a:prstGeom prst="rect">
            <a:avLst/>
          </a:prstGeom>
        </p:spPr>
        <p:txBody>
          <a:bodyPr wrap="none">
            <a:spAutoFit/>
          </a:bodyPr>
          <a:lstStyle/>
          <a:p>
            <a:endParaRPr lang="de-DE" dirty="0"/>
          </a:p>
        </p:txBody>
      </p:sp>
      <p:grpSp>
        <p:nvGrpSpPr>
          <p:cNvPr id="3" name="Group 2"/>
          <p:cNvGrpSpPr/>
          <p:nvPr/>
        </p:nvGrpSpPr>
        <p:grpSpPr>
          <a:xfrm>
            <a:off x="10842327" y="646938"/>
            <a:ext cx="1197703" cy="552552"/>
            <a:chOff x="9325806" y="1979284"/>
            <a:chExt cx="1197703" cy="552552"/>
          </a:xfrm>
        </p:grpSpPr>
        <p:sp>
          <p:nvSpPr>
            <p:cNvPr id="4" name="TextBox 3"/>
            <p:cNvSpPr txBox="1"/>
            <p:nvPr/>
          </p:nvSpPr>
          <p:spPr>
            <a:xfrm>
              <a:off x="9403715" y="2067347"/>
              <a:ext cx="1119794" cy="338554"/>
            </a:xfrm>
            <a:prstGeom prst="rect">
              <a:avLst/>
            </a:prstGeom>
            <a:noFill/>
          </p:spPr>
          <p:txBody>
            <a:bodyPr wrap="none" rtlCol="0">
              <a:spAutoFit/>
            </a:bodyPr>
            <a:lstStyle/>
            <a:p>
              <a:r>
                <a:rPr lang="en-US" sz="1600" dirty="0" err="1">
                  <a:solidFill>
                    <a:schemeClr val="bg1">
                      <a:alpha val="50000"/>
                    </a:schemeClr>
                  </a:solidFill>
                  <a:latin typeface="+mj-lt"/>
                </a:rPr>
                <a:t>ViewModel</a:t>
              </a:r>
              <a:endParaRPr lang="en-US" sz="1600" dirty="0">
                <a:solidFill>
                  <a:schemeClr val="bg1">
                    <a:alpha val="50000"/>
                  </a:schemeClr>
                </a:solidFill>
                <a:latin typeface="+mj-lt"/>
              </a:endParaRPr>
            </a:p>
          </p:txBody>
        </p:sp>
        <p:sp>
          <p:nvSpPr>
            <p:cNvPr id="5" name="Rectangle 4"/>
            <p:cNvSpPr/>
            <p:nvPr/>
          </p:nvSpPr>
          <p:spPr>
            <a:xfrm>
              <a:off x="9325806" y="1979284"/>
              <a:ext cx="90610" cy="552552"/>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grpSp>
      <p:sp>
        <p:nvSpPr>
          <p:cNvPr id="6" name="TextBox 5"/>
          <p:cNvSpPr txBox="1"/>
          <p:nvPr/>
        </p:nvSpPr>
        <p:spPr>
          <a:xfrm>
            <a:off x="1852739" y="5520128"/>
            <a:ext cx="8486522" cy="2308324"/>
          </a:xfrm>
          <a:prstGeom prst="rect">
            <a:avLst/>
          </a:prstGeom>
          <a:noFill/>
          <a:ln>
            <a:noFill/>
          </a:ln>
        </p:spPr>
        <p:txBody>
          <a:bodyPr wrap="square" rtlCol="0">
            <a:spAutoFit/>
          </a:bodyPr>
          <a:lstStyle/>
          <a:p>
            <a:r>
              <a:rPr lang="de-DE" altLang="zh-CN" sz="14400" dirty="0">
                <a:solidFill>
                  <a:schemeClr val="bg1">
                    <a:alpha val="20000"/>
                  </a:schemeClr>
                </a:solidFill>
                <a:latin typeface="Arial Black" panose="020B0A04020102020204" pitchFamily="34" charset="0"/>
              </a:rPr>
              <a:t>M V </a:t>
            </a:r>
            <a:r>
              <a:rPr lang="de-DE" altLang="zh-CN" sz="14400" dirty="0" err="1">
                <a:solidFill>
                  <a:schemeClr val="bg1">
                    <a:alpha val="20000"/>
                  </a:schemeClr>
                </a:solidFill>
                <a:latin typeface="Arial Black" panose="020B0A04020102020204" pitchFamily="34" charset="0"/>
              </a:rPr>
              <a:t>V</a:t>
            </a:r>
            <a:r>
              <a:rPr lang="de-DE" altLang="zh-CN" sz="14400" dirty="0">
                <a:solidFill>
                  <a:schemeClr val="bg1">
                    <a:alpha val="20000"/>
                  </a:schemeClr>
                </a:solidFill>
                <a:latin typeface="Arial Black" panose="020B0A04020102020204" pitchFamily="34" charset="0"/>
              </a:rPr>
              <a:t> M</a:t>
            </a:r>
            <a:endParaRPr lang="de-DE" sz="25000" dirty="0">
              <a:solidFill>
                <a:schemeClr val="bg1">
                  <a:alpha val="20000"/>
                </a:schemeClr>
              </a:solidFill>
              <a:latin typeface="Arial Black" panose="020B0A04020102020204" pitchFamily="34" charset="0"/>
            </a:endParaRPr>
          </a:p>
        </p:txBody>
      </p:sp>
      <p:grpSp>
        <p:nvGrpSpPr>
          <p:cNvPr id="18" name="Group 17">
            <a:extLst>
              <a:ext uri="{FF2B5EF4-FFF2-40B4-BE49-F238E27FC236}">
                <a16:creationId xmlns:a16="http://schemas.microsoft.com/office/drawing/2014/main" id="{E383889A-0C4A-456C-B9E7-16D9790F5C4F}"/>
              </a:ext>
            </a:extLst>
          </p:cNvPr>
          <p:cNvGrpSpPr/>
          <p:nvPr/>
        </p:nvGrpSpPr>
        <p:grpSpPr>
          <a:xfrm>
            <a:off x="10843060" y="1673881"/>
            <a:ext cx="1026723" cy="395631"/>
            <a:chOff x="9325806" y="1394423"/>
            <a:chExt cx="1026723" cy="395631"/>
          </a:xfrm>
        </p:grpSpPr>
        <p:sp>
          <p:nvSpPr>
            <p:cNvPr id="19" name="TextBox 18">
              <a:extLst>
                <a:ext uri="{FF2B5EF4-FFF2-40B4-BE49-F238E27FC236}">
                  <a16:creationId xmlns:a16="http://schemas.microsoft.com/office/drawing/2014/main" id="{22621C0C-05BE-4E0C-8C05-722C2FD248DC}"/>
                </a:ext>
              </a:extLst>
            </p:cNvPr>
            <p:cNvSpPr txBox="1"/>
            <p:nvPr/>
          </p:nvSpPr>
          <p:spPr>
            <a:xfrm>
              <a:off x="9402982" y="1422961"/>
              <a:ext cx="949547" cy="338554"/>
            </a:xfrm>
            <a:prstGeom prst="rect">
              <a:avLst/>
            </a:prstGeom>
            <a:noFill/>
          </p:spPr>
          <p:txBody>
            <a:bodyPr wrap="square" rtlCol="0">
              <a:spAutoFit/>
            </a:bodyPr>
            <a:lstStyle/>
            <a:p>
              <a:r>
                <a:rPr lang="en-US" sz="1600" dirty="0">
                  <a:solidFill>
                    <a:schemeClr val="bg1">
                      <a:alpha val="50000"/>
                    </a:schemeClr>
                  </a:solidFill>
                  <a:latin typeface="+mj-lt"/>
                </a:rPr>
                <a:t>Model</a:t>
              </a:r>
              <a:endParaRPr lang="de-DE" sz="1600" dirty="0">
                <a:solidFill>
                  <a:schemeClr val="bg1">
                    <a:alpha val="50000"/>
                  </a:schemeClr>
                </a:solidFill>
                <a:latin typeface="+mj-lt"/>
              </a:endParaRPr>
            </a:p>
          </p:txBody>
        </p:sp>
        <p:sp>
          <p:nvSpPr>
            <p:cNvPr id="20" name="Rectangle 19">
              <a:extLst>
                <a:ext uri="{FF2B5EF4-FFF2-40B4-BE49-F238E27FC236}">
                  <a16:creationId xmlns:a16="http://schemas.microsoft.com/office/drawing/2014/main" id="{FB6034B8-80E8-4E53-AAF7-55085813A657}"/>
                </a:ext>
              </a:extLst>
            </p:cNvPr>
            <p:cNvSpPr/>
            <p:nvPr/>
          </p:nvSpPr>
          <p:spPr>
            <a:xfrm>
              <a:off x="9325806" y="1394423"/>
              <a:ext cx="90610" cy="39563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grpSp>
      <p:grpSp>
        <p:nvGrpSpPr>
          <p:cNvPr id="21" name="Group 20">
            <a:extLst>
              <a:ext uri="{FF2B5EF4-FFF2-40B4-BE49-F238E27FC236}">
                <a16:creationId xmlns:a16="http://schemas.microsoft.com/office/drawing/2014/main" id="{B9D1946B-876A-4FF9-871C-C487286E39ED}"/>
              </a:ext>
            </a:extLst>
          </p:cNvPr>
          <p:cNvGrpSpPr/>
          <p:nvPr/>
        </p:nvGrpSpPr>
        <p:grpSpPr>
          <a:xfrm>
            <a:off x="10842327" y="200710"/>
            <a:ext cx="663903" cy="446228"/>
            <a:chOff x="4115020" y="394898"/>
            <a:chExt cx="663903" cy="446228"/>
          </a:xfrm>
        </p:grpSpPr>
        <p:sp>
          <p:nvSpPr>
            <p:cNvPr id="22" name="TextBox 21">
              <a:extLst>
                <a:ext uri="{FF2B5EF4-FFF2-40B4-BE49-F238E27FC236}">
                  <a16:creationId xmlns:a16="http://schemas.microsoft.com/office/drawing/2014/main" id="{2A0615FA-375E-4364-99FA-FB62A1445160}"/>
                </a:ext>
              </a:extLst>
            </p:cNvPr>
            <p:cNvSpPr txBox="1"/>
            <p:nvPr/>
          </p:nvSpPr>
          <p:spPr>
            <a:xfrm>
              <a:off x="4192929" y="469558"/>
              <a:ext cx="585994" cy="338554"/>
            </a:xfrm>
            <a:prstGeom prst="rect">
              <a:avLst/>
            </a:prstGeom>
            <a:noFill/>
          </p:spPr>
          <p:txBody>
            <a:bodyPr wrap="none" rtlCol="0">
              <a:spAutoFit/>
            </a:bodyPr>
            <a:lstStyle/>
            <a:p>
              <a:r>
                <a:rPr lang="en-US" sz="1600" dirty="0">
                  <a:solidFill>
                    <a:schemeClr val="bg1">
                      <a:alpha val="50000"/>
                    </a:schemeClr>
                  </a:solidFill>
                  <a:latin typeface="+mj-lt"/>
                </a:rPr>
                <a:t>View</a:t>
              </a:r>
            </a:p>
          </p:txBody>
        </p:sp>
        <p:sp>
          <p:nvSpPr>
            <p:cNvPr id="23" name="Rectangle 22">
              <a:extLst>
                <a:ext uri="{FF2B5EF4-FFF2-40B4-BE49-F238E27FC236}">
                  <a16:creationId xmlns:a16="http://schemas.microsoft.com/office/drawing/2014/main" id="{9D10F7A1-ACAA-48E7-88FA-58E505CE95DC}"/>
                </a:ext>
              </a:extLst>
            </p:cNvPr>
            <p:cNvSpPr/>
            <p:nvPr/>
          </p:nvSpPr>
          <p:spPr>
            <a:xfrm>
              <a:off x="4115020" y="394898"/>
              <a:ext cx="90610" cy="44622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grpSp>
      <p:grpSp>
        <p:nvGrpSpPr>
          <p:cNvPr id="34" name="Group 33">
            <a:extLst>
              <a:ext uri="{FF2B5EF4-FFF2-40B4-BE49-F238E27FC236}">
                <a16:creationId xmlns:a16="http://schemas.microsoft.com/office/drawing/2014/main" id="{44A392D6-96AC-48E7-9F31-744BFFB5D759}"/>
              </a:ext>
            </a:extLst>
          </p:cNvPr>
          <p:cNvGrpSpPr/>
          <p:nvPr/>
        </p:nvGrpSpPr>
        <p:grpSpPr>
          <a:xfrm>
            <a:off x="10842327" y="1191755"/>
            <a:ext cx="1040157" cy="484094"/>
            <a:chOff x="9325806" y="1305961"/>
            <a:chExt cx="1040157" cy="484094"/>
          </a:xfrm>
        </p:grpSpPr>
        <p:sp>
          <p:nvSpPr>
            <p:cNvPr id="35" name="TextBox 34">
              <a:extLst>
                <a:ext uri="{FF2B5EF4-FFF2-40B4-BE49-F238E27FC236}">
                  <a16:creationId xmlns:a16="http://schemas.microsoft.com/office/drawing/2014/main" id="{53E3E4D8-7F58-4585-BCE6-2084BA332EB9}"/>
                </a:ext>
              </a:extLst>
            </p:cNvPr>
            <p:cNvSpPr txBox="1"/>
            <p:nvPr/>
          </p:nvSpPr>
          <p:spPr>
            <a:xfrm>
              <a:off x="9416416" y="1383596"/>
              <a:ext cx="949547" cy="338554"/>
            </a:xfrm>
            <a:prstGeom prst="rect">
              <a:avLst/>
            </a:prstGeom>
            <a:noFill/>
          </p:spPr>
          <p:txBody>
            <a:bodyPr wrap="square" rtlCol="0">
              <a:spAutoFit/>
            </a:bodyPr>
            <a:lstStyle/>
            <a:p>
              <a:r>
                <a:rPr lang="en-US" sz="1600" dirty="0">
                  <a:solidFill>
                    <a:schemeClr val="bg1">
                      <a:alpha val="50000"/>
                    </a:schemeClr>
                  </a:solidFill>
                  <a:latin typeface="+mj-lt"/>
                </a:rPr>
                <a:t>others</a:t>
              </a:r>
              <a:endParaRPr lang="de-DE" sz="1600" dirty="0">
                <a:solidFill>
                  <a:schemeClr val="bg1">
                    <a:alpha val="50000"/>
                  </a:schemeClr>
                </a:solidFill>
                <a:latin typeface="+mj-lt"/>
              </a:endParaRPr>
            </a:p>
          </p:txBody>
        </p:sp>
        <p:sp>
          <p:nvSpPr>
            <p:cNvPr id="36" name="Rectangle 35">
              <a:extLst>
                <a:ext uri="{FF2B5EF4-FFF2-40B4-BE49-F238E27FC236}">
                  <a16:creationId xmlns:a16="http://schemas.microsoft.com/office/drawing/2014/main" id="{A95741FB-EB86-433D-A3B5-40BD938457F1}"/>
                </a:ext>
              </a:extLst>
            </p:cNvPr>
            <p:cNvSpPr/>
            <p:nvPr/>
          </p:nvSpPr>
          <p:spPr>
            <a:xfrm>
              <a:off x="9325806" y="1305961"/>
              <a:ext cx="90610" cy="484094"/>
            </a:xfrm>
            <a:prstGeom prst="rect">
              <a:avLst/>
            </a:prstGeom>
            <a:solidFill>
              <a:srgbClr val="D6D6D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grpSp>
      <p:grpSp>
        <p:nvGrpSpPr>
          <p:cNvPr id="16" name="Group 15">
            <a:extLst>
              <a:ext uri="{FF2B5EF4-FFF2-40B4-BE49-F238E27FC236}">
                <a16:creationId xmlns:a16="http://schemas.microsoft.com/office/drawing/2014/main" id="{B036B189-F2A8-45B7-87FF-D44E8ABDAFBA}"/>
              </a:ext>
            </a:extLst>
          </p:cNvPr>
          <p:cNvGrpSpPr/>
          <p:nvPr/>
        </p:nvGrpSpPr>
        <p:grpSpPr>
          <a:xfrm>
            <a:off x="5698981" y="926659"/>
            <a:ext cx="289986" cy="1891914"/>
            <a:chOff x="5151589" y="1230909"/>
            <a:chExt cx="289986" cy="1891914"/>
          </a:xfrm>
        </p:grpSpPr>
        <p:cxnSp>
          <p:nvCxnSpPr>
            <p:cNvPr id="14" name="Straight Arrow Connector 13">
              <a:extLst>
                <a:ext uri="{FF2B5EF4-FFF2-40B4-BE49-F238E27FC236}">
                  <a16:creationId xmlns:a16="http://schemas.microsoft.com/office/drawing/2014/main" id="{1EBBC539-9F5E-4EC7-881A-36A688D95AFA}"/>
                </a:ext>
              </a:extLst>
            </p:cNvPr>
            <p:cNvCxnSpPr>
              <a:cxnSpLocks/>
            </p:cNvCxnSpPr>
            <p:nvPr/>
          </p:nvCxnSpPr>
          <p:spPr>
            <a:xfrm rot="10800000">
              <a:off x="5296582" y="1369426"/>
              <a:ext cx="0" cy="1753397"/>
            </a:xfrm>
            <a:prstGeom prst="straightConnector1">
              <a:avLst/>
            </a:prstGeom>
            <a:ln w="44450">
              <a:solidFill>
                <a:schemeClr val="bg1">
                  <a:alpha val="70000"/>
                </a:schemeClr>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15" name="Oval 14">
              <a:extLst>
                <a:ext uri="{FF2B5EF4-FFF2-40B4-BE49-F238E27FC236}">
                  <a16:creationId xmlns:a16="http://schemas.microsoft.com/office/drawing/2014/main" id="{CC59DC37-6881-4F6F-AC4B-5E2A822A02CB}"/>
                </a:ext>
              </a:extLst>
            </p:cNvPr>
            <p:cNvSpPr/>
            <p:nvPr/>
          </p:nvSpPr>
          <p:spPr>
            <a:xfrm>
              <a:off x="5151589" y="1230909"/>
              <a:ext cx="289986" cy="289986"/>
            </a:xfrm>
            <a:prstGeom prst="ellipse">
              <a:avLst/>
            </a:prstGeom>
            <a:solidFill>
              <a:schemeClr val="bg1">
                <a:alpha val="50000"/>
              </a:schemeClr>
            </a:solidFill>
            <a:ln>
              <a:solidFill>
                <a:schemeClr val="bg1">
                  <a:alpha val="70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Rectangle 6">
            <a:extLst>
              <a:ext uri="{FF2B5EF4-FFF2-40B4-BE49-F238E27FC236}">
                <a16:creationId xmlns:a16="http://schemas.microsoft.com/office/drawing/2014/main" id="{F78F91AF-5F39-4646-B6B6-CC815EC84C36}"/>
              </a:ext>
            </a:extLst>
          </p:cNvPr>
          <p:cNvSpPr/>
          <p:nvPr/>
        </p:nvSpPr>
        <p:spPr>
          <a:xfrm>
            <a:off x="4075903" y="-767189"/>
            <a:ext cx="3600000" cy="3600000"/>
          </a:xfrm>
          <a:prstGeom prst="rect">
            <a:avLst/>
          </a:prstGeom>
          <a:solidFill>
            <a:schemeClr val="accent5">
              <a:alpha val="50000"/>
            </a:schemeClr>
          </a:solidFill>
          <a:ln>
            <a:noFill/>
          </a:ln>
          <a:scene3d>
            <a:camera prst="isometricOffAxis2Top"/>
            <a:lightRig rig="threePt" dir="t"/>
          </a:scene3d>
          <a:sp3d/>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sp>
        <p:nvSpPr>
          <p:cNvPr id="38" name="Rectangle 37">
            <a:extLst>
              <a:ext uri="{FF2B5EF4-FFF2-40B4-BE49-F238E27FC236}">
                <a16:creationId xmlns:a16="http://schemas.microsoft.com/office/drawing/2014/main" id="{ACAEA86A-AA32-4B02-82E2-F0EC79655C6C}"/>
              </a:ext>
            </a:extLst>
          </p:cNvPr>
          <p:cNvSpPr/>
          <p:nvPr/>
        </p:nvSpPr>
        <p:spPr>
          <a:xfrm>
            <a:off x="5358997" y="1190597"/>
            <a:ext cx="906096" cy="3600000"/>
          </a:xfrm>
          <a:prstGeom prst="rect">
            <a:avLst/>
          </a:prstGeom>
          <a:solidFill>
            <a:srgbClr val="D6D6D6">
              <a:alpha val="20000"/>
            </a:srgb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sp>
        <p:nvSpPr>
          <p:cNvPr id="39" name="Rectangle 38">
            <a:extLst>
              <a:ext uri="{FF2B5EF4-FFF2-40B4-BE49-F238E27FC236}">
                <a16:creationId xmlns:a16="http://schemas.microsoft.com/office/drawing/2014/main" id="{02326AA4-4809-46EA-A45C-EAC2527966EB}"/>
              </a:ext>
            </a:extLst>
          </p:cNvPr>
          <p:cNvSpPr/>
          <p:nvPr/>
        </p:nvSpPr>
        <p:spPr>
          <a:xfrm>
            <a:off x="4400147" y="1056251"/>
            <a:ext cx="906096" cy="3600000"/>
          </a:xfrm>
          <a:prstGeom prst="rect">
            <a:avLst/>
          </a:prstGeom>
          <a:solidFill>
            <a:srgbClr val="D6D6D6">
              <a:alpha val="20000"/>
            </a:srgbClr>
          </a:solidFill>
          <a:ln>
            <a:noFill/>
          </a:ln>
          <a:scene3d>
            <a:camera prst="isometricOffAxis2Top"/>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spTree>
    <p:extLst>
      <p:ext uri="{BB962C8B-B14F-4D97-AF65-F5344CB8AC3E}">
        <p14:creationId xmlns:p14="http://schemas.microsoft.com/office/powerpoint/2010/main" val="4389937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25" grpId="0" animBg="1"/>
      <p:bldP spid="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spTree>
    <p:extLst>
      <p:ext uri="{BB962C8B-B14F-4D97-AF65-F5344CB8AC3E}">
        <p14:creationId xmlns:p14="http://schemas.microsoft.com/office/powerpoint/2010/main" val="362718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3" name="Screen Recording 42">
            <a:hlinkClick r:id="" action="ppaction://media"/>
            <a:extLst>
              <a:ext uri="{FF2B5EF4-FFF2-40B4-BE49-F238E27FC236}">
                <a16:creationId xmlns:a16="http://schemas.microsoft.com/office/drawing/2014/main" id="{B8189E1C-C7D9-466F-8579-5A09CB50A2F6}"/>
              </a:ext>
            </a:extLst>
          </p:cNvPr>
          <p:cNvPicPr>
            <a:picLocks noChangeAspect="1"/>
          </p:cNvPicPr>
          <p:nvPr>
            <a:videoFile r:link="rId1"/>
            <p:extLst>
              <p:ext uri="{DAA4B4D4-6D71-4841-9C94-3DE7FCFB9230}">
                <p14:media xmlns:p14="http://schemas.microsoft.com/office/powerpoint/2010/main" r:embed="rId2">
                  <p14:trim st="3154" end="23794.3083"/>
                </p14:media>
              </p:ext>
            </p:extLst>
          </p:nvPr>
        </p:nvPicPr>
        <p:blipFill>
          <a:blip r:embed="rId9"/>
          <a:stretch>
            <a:fillRect/>
          </a:stretch>
        </p:blipFill>
        <p:spPr>
          <a:xfrm>
            <a:off x="4808823" y="657000"/>
            <a:ext cx="2574354" cy="5544000"/>
          </a:xfrm>
          <a:prstGeom prst="rect">
            <a:avLst/>
          </a:prstGeom>
        </p:spPr>
      </p:pic>
    </p:spTree>
    <p:extLst>
      <p:ext uri="{BB962C8B-B14F-4D97-AF65-F5344CB8AC3E}">
        <p14:creationId xmlns:p14="http://schemas.microsoft.com/office/powerpoint/2010/main" val="1526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277A422E-7896-42B4-AD8B-263CFAD660C0}"/>
              </a:ext>
            </a:extLst>
          </p:cNvPr>
          <p:cNvPicPr>
            <a:picLocks noChangeAspect="1"/>
          </p:cNvPicPr>
          <p:nvPr>
            <a:videoFile r:link="rId1"/>
            <p:extLst>
              <p:ext uri="{DAA4B4D4-6D71-4841-9C94-3DE7FCFB9230}">
                <p14:media xmlns:p14="http://schemas.microsoft.com/office/powerpoint/2010/main" r:embed="rId2">
                  <p14:trim st="4000" end="21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32583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D5EC06C6-1398-4733-874C-5DCEC43E7748}"/>
              </a:ext>
            </a:extLst>
          </p:cNvPr>
          <p:cNvPicPr>
            <a:picLocks noChangeAspect="1"/>
          </p:cNvPicPr>
          <p:nvPr>
            <a:videoFile r:link="rId1"/>
            <p:extLst>
              <p:ext uri="{DAA4B4D4-6D71-4841-9C94-3DE7FCFB9230}">
                <p14:media xmlns:p14="http://schemas.microsoft.com/office/powerpoint/2010/main" r:embed="rId2">
                  <p14:trim st="6000" end="19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191096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CCDB43FE-03C8-4787-A557-71EA644D0D99}"/>
              </a:ext>
            </a:extLst>
          </p:cNvPr>
          <p:cNvPicPr>
            <a:picLocks noChangeAspect="1"/>
          </p:cNvPicPr>
          <p:nvPr>
            <a:videoFile r:link="rId1"/>
            <p:extLst>
              <p:ext uri="{DAA4B4D4-6D71-4841-9C94-3DE7FCFB9230}">
                <p14:media xmlns:p14="http://schemas.microsoft.com/office/powerpoint/2010/main" r:embed="rId2">
                  <p14:trim st="8000" end="17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262847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B20A3861-C95B-4022-AB66-D1F1BE580654}"/>
              </a:ext>
            </a:extLst>
          </p:cNvPr>
          <p:cNvPicPr>
            <a:picLocks noChangeAspect="1"/>
          </p:cNvPicPr>
          <p:nvPr>
            <a:videoFile r:link="rId1"/>
            <p:extLst>
              <p:ext uri="{DAA4B4D4-6D71-4841-9C94-3DE7FCFB9230}">
                <p14:media xmlns:p14="http://schemas.microsoft.com/office/powerpoint/2010/main" r:embed="rId2">
                  <p14:trim st="10000" end="15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277553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D51ADE37-0F92-4633-AC9B-547E0672ADF7}"/>
              </a:ext>
            </a:extLst>
          </p:cNvPr>
          <p:cNvPicPr>
            <a:picLocks noChangeAspect="1"/>
          </p:cNvPicPr>
          <p:nvPr>
            <a:videoFile r:link="rId1"/>
            <p:extLst>
              <p:ext uri="{DAA4B4D4-6D71-4841-9C94-3DE7FCFB9230}">
                <p14:media xmlns:p14="http://schemas.microsoft.com/office/powerpoint/2010/main" r:embed="rId2">
                  <p14:trim st="12000" end="13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182361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30C30476-BDEF-41E4-A25A-1CB29164507D}"/>
              </a:ext>
            </a:extLst>
          </p:cNvPr>
          <p:cNvPicPr>
            <a:picLocks noChangeAspect="1"/>
          </p:cNvPicPr>
          <p:nvPr>
            <a:videoFile r:link="rId1"/>
            <p:extLst>
              <p:ext uri="{DAA4B4D4-6D71-4841-9C94-3DE7FCFB9230}">
                <p14:media xmlns:p14="http://schemas.microsoft.com/office/powerpoint/2010/main" r:embed="rId2">
                  <p14:trim st="14000" end="11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4196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1D30165F-79FB-4C1F-8726-DA351B0CD865}"/>
              </a:ext>
            </a:extLst>
          </p:cNvPr>
          <p:cNvPicPr>
            <a:picLocks noChangeAspect="1"/>
          </p:cNvPicPr>
          <p:nvPr>
            <a:videoFile r:link="rId1"/>
            <p:extLst>
              <p:ext uri="{DAA4B4D4-6D71-4841-9C94-3DE7FCFB9230}">
                <p14:media xmlns:p14="http://schemas.microsoft.com/office/powerpoint/2010/main" r:embed="rId2">
                  <p14:trim st="16000" end="9794.308300000001"/>
                </p14:media>
              </p:ext>
            </p:extLst>
          </p:nvPr>
        </p:nvPicPr>
        <p:blipFill>
          <a:blip r:embed="rId9"/>
          <a:stretch>
            <a:fillRect/>
          </a:stretch>
        </p:blipFill>
        <p:spPr>
          <a:xfrm>
            <a:off x="4808823" y="657000"/>
            <a:ext cx="2574354" cy="5544000"/>
          </a:xfrm>
          <a:prstGeom prst="rect">
            <a:avLst/>
          </a:prstGeom>
        </p:spPr>
      </p:pic>
    </p:spTree>
    <p:extLst>
      <p:ext uri="{BB962C8B-B14F-4D97-AF65-F5344CB8AC3E}">
        <p14:creationId xmlns:p14="http://schemas.microsoft.com/office/powerpoint/2010/main" val="268779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pic>
        <p:nvPicPr>
          <p:cNvPr id="5" name="Screen Recording 32">
            <a:hlinkClick r:id="" action="ppaction://media"/>
            <a:extLst>
              <a:ext uri="{FF2B5EF4-FFF2-40B4-BE49-F238E27FC236}">
                <a16:creationId xmlns:a16="http://schemas.microsoft.com/office/drawing/2014/main" id="{0EF53A25-8BE3-42A6-A75B-3A6DE8CB8CD9}"/>
              </a:ext>
            </a:extLst>
          </p:cNvPr>
          <p:cNvPicPr>
            <a:picLocks noChangeAspect="1"/>
          </p:cNvPicPr>
          <p:nvPr>
            <a:videoFile r:link="rId1"/>
            <p:extLst>
              <p:ext uri="{DAA4B4D4-6D71-4841-9C94-3DE7FCFB9230}">
                <p14:media xmlns:p14="http://schemas.microsoft.com/office/powerpoint/2010/main" r:embed="rId2">
                  <p14:trim st="856" end="1518"/>
                </p14:media>
              </p:ext>
            </p:extLst>
          </p:nvPr>
        </p:nvPicPr>
        <p:blipFill>
          <a:blip r:embed="rId6"/>
          <a:stretch>
            <a:fillRect/>
          </a:stretch>
        </p:blipFill>
        <p:spPr>
          <a:xfrm>
            <a:off x="4741023" y="527902"/>
            <a:ext cx="2766513" cy="5566529"/>
          </a:xfrm>
          <a:prstGeom prst="rect">
            <a:avLst/>
          </a:prstGeom>
        </p:spPr>
      </p:pic>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6</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spTree>
    <p:extLst>
      <p:ext uri="{BB962C8B-B14F-4D97-AF65-F5344CB8AC3E}">
        <p14:creationId xmlns:p14="http://schemas.microsoft.com/office/powerpoint/2010/main" val="317856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32CD1BCF-3F03-4EBB-8CF1-E561B127E858}"/>
              </a:ext>
            </a:extLst>
          </p:cNvPr>
          <p:cNvPicPr>
            <a:picLocks noChangeAspect="1"/>
          </p:cNvPicPr>
          <p:nvPr>
            <a:videoFile r:link="rId1"/>
            <p:extLst>
              <p:ext uri="{DAA4B4D4-6D71-4841-9C94-3DE7FCFB9230}">
                <p14:media xmlns:p14="http://schemas.microsoft.com/office/powerpoint/2010/main" r:embed="rId2">
                  <p14:trim st="18000" end="7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290032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43A3764C-BEEF-450F-883B-57F8F38E4A11}"/>
              </a:ext>
            </a:extLst>
          </p:cNvPr>
          <p:cNvPicPr>
            <a:picLocks noChangeAspect="1"/>
          </p:cNvPicPr>
          <p:nvPr>
            <a:videoFile r:link="rId1"/>
            <p:extLst>
              <p:ext uri="{DAA4B4D4-6D71-4841-9C94-3DE7FCFB9230}">
                <p14:media xmlns:p14="http://schemas.microsoft.com/office/powerpoint/2010/main" r:embed="rId2">
                  <p14:trim st="20000" end="5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344315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2A77A-3254-4720-9285-77AA382084C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44086" y="245098"/>
            <a:ext cx="5308743" cy="7103098"/>
          </a:xfrm>
          <a:prstGeom prst="rect">
            <a:avLst/>
          </a:prstGeom>
        </p:spPr>
      </p:pic>
      <p:sp>
        <p:nvSpPr>
          <p:cNvPr id="6" name="Rectangle: Rounded Corners 5">
            <a:extLst>
              <a:ext uri="{FF2B5EF4-FFF2-40B4-BE49-F238E27FC236}">
                <a16:creationId xmlns:a16="http://schemas.microsoft.com/office/drawing/2014/main" id="{CE26CB9E-021B-452B-9341-42D68F044A44}"/>
              </a:ext>
            </a:extLst>
          </p:cNvPr>
          <p:cNvSpPr/>
          <p:nvPr/>
        </p:nvSpPr>
        <p:spPr>
          <a:xfrm>
            <a:off x="4685103" y="378707"/>
            <a:ext cx="2878355" cy="5864920"/>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7" name="Freeform: Shape 6">
            <a:extLst>
              <a:ext uri="{FF2B5EF4-FFF2-40B4-BE49-F238E27FC236}">
                <a16:creationId xmlns:a16="http://schemas.microsoft.com/office/drawing/2014/main" id="{BE2999A1-46EA-4920-B29D-1AD043F0661A}"/>
              </a:ext>
            </a:extLst>
          </p:cNvPr>
          <p:cNvSpPr/>
          <p:nvPr/>
        </p:nvSpPr>
        <p:spPr>
          <a:xfrm>
            <a:off x="4683198" y="382516"/>
            <a:ext cx="2878355" cy="235667"/>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de-DE"/>
          </a:p>
        </p:txBody>
      </p:sp>
      <p:sp>
        <p:nvSpPr>
          <p:cNvPr id="8" name="TextBox 7">
            <a:extLst>
              <a:ext uri="{FF2B5EF4-FFF2-40B4-BE49-F238E27FC236}">
                <a16:creationId xmlns:a16="http://schemas.microsoft.com/office/drawing/2014/main" id="{85F782A5-7CBA-4935-B9AE-6CF53B9A87A5}"/>
              </a:ext>
            </a:extLst>
          </p:cNvPr>
          <p:cNvSpPr txBox="1"/>
          <p:nvPr/>
        </p:nvSpPr>
        <p:spPr>
          <a:xfrm>
            <a:off x="4708939" y="378705"/>
            <a:ext cx="511679" cy="261610"/>
          </a:xfrm>
          <a:prstGeom prst="rect">
            <a:avLst/>
          </a:prstGeom>
          <a:noFill/>
          <a:ln>
            <a:noFill/>
          </a:ln>
        </p:spPr>
        <p:txBody>
          <a:bodyPr wrap="none" rtlCol="0">
            <a:spAutoFit/>
          </a:bodyPr>
          <a:lstStyle/>
          <a:p>
            <a:r>
              <a:rPr lang="en-US" altLang="zh-CN" sz="1100" b="1" dirty="0"/>
              <a:t>1</a:t>
            </a:r>
            <a:r>
              <a:rPr lang="de-DE" altLang="zh-CN" sz="1100" b="1" dirty="0"/>
              <a:t>0</a:t>
            </a:r>
            <a:r>
              <a:rPr lang="en-US" altLang="zh-CN" sz="1100" b="1" dirty="0"/>
              <a:t>:52</a:t>
            </a:r>
            <a:endParaRPr lang="de-DE" sz="1400" b="1" dirty="0">
              <a:latin typeface="方正楷体简体" panose="02010601030101010101" pitchFamily="2" charset="-122"/>
              <a:ea typeface="方正楷体简体" panose="02010601030101010101" pitchFamily="2" charset="-122"/>
            </a:endParaRPr>
          </a:p>
        </p:txBody>
      </p:sp>
      <p:pic>
        <p:nvPicPr>
          <p:cNvPr id="9" name="Picture 8">
            <a:extLst>
              <a:ext uri="{FF2B5EF4-FFF2-40B4-BE49-F238E27FC236}">
                <a16:creationId xmlns:a16="http://schemas.microsoft.com/office/drawing/2014/main" id="{32B7DD64-743A-49F7-8BBC-825E6CDEC7A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8268" y="436154"/>
            <a:ext cx="293116" cy="133415"/>
          </a:xfrm>
          <a:prstGeom prst="rect">
            <a:avLst/>
          </a:prstGeom>
        </p:spPr>
      </p:pic>
      <p:pic>
        <p:nvPicPr>
          <p:cNvPr id="10" name="Picture 9">
            <a:extLst>
              <a:ext uri="{FF2B5EF4-FFF2-40B4-BE49-F238E27FC236}">
                <a16:creationId xmlns:a16="http://schemas.microsoft.com/office/drawing/2014/main" id="{4F50D697-7286-4EE3-82B0-461F6031E11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06710" y="437382"/>
            <a:ext cx="332362" cy="151278"/>
          </a:xfrm>
          <a:prstGeom prst="rect">
            <a:avLst/>
          </a:prstGeom>
        </p:spPr>
      </p:pic>
      <p:pic>
        <p:nvPicPr>
          <p:cNvPr id="11" name="Picture 10">
            <a:extLst>
              <a:ext uri="{FF2B5EF4-FFF2-40B4-BE49-F238E27FC236}">
                <a16:creationId xmlns:a16="http://schemas.microsoft.com/office/drawing/2014/main" id="{6C8ADF07-9BE5-4B8A-90E1-35661BA32E4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919766" y="443522"/>
            <a:ext cx="333483" cy="118678"/>
          </a:xfrm>
          <a:prstGeom prst="rect">
            <a:avLst/>
          </a:prstGeom>
        </p:spPr>
      </p:pic>
      <p:pic>
        <p:nvPicPr>
          <p:cNvPr id="12" name="Screen Recording 42">
            <a:hlinkClick r:id="" action="ppaction://media"/>
            <a:extLst>
              <a:ext uri="{FF2B5EF4-FFF2-40B4-BE49-F238E27FC236}">
                <a16:creationId xmlns:a16="http://schemas.microsoft.com/office/drawing/2014/main" id="{CBC381CE-4C9D-4BF2-A03D-8C41EF199173}"/>
              </a:ext>
            </a:extLst>
          </p:cNvPr>
          <p:cNvPicPr>
            <a:picLocks noChangeAspect="1"/>
          </p:cNvPicPr>
          <p:nvPr>
            <a:videoFile r:link="rId1"/>
            <p:extLst>
              <p:ext uri="{DAA4B4D4-6D71-4841-9C94-3DE7FCFB9230}">
                <p14:media xmlns:p14="http://schemas.microsoft.com/office/powerpoint/2010/main" r:embed="rId2">
                  <p14:trim st="22000" end="3794.3083"/>
                </p14:media>
              </p:ext>
            </p:extLst>
          </p:nvPr>
        </p:nvPicPr>
        <p:blipFill>
          <a:blip r:embed="rId9"/>
          <a:stretch>
            <a:fillRect/>
          </a:stretch>
        </p:blipFill>
        <p:spPr>
          <a:xfrm>
            <a:off x="4808823" y="657000"/>
            <a:ext cx="2574355" cy="5544000"/>
          </a:xfrm>
          <a:prstGeom prst="rect">
            <a:avLst/>
          </a:prstGeom>
        </p:spPr>
      </p:pic>
    </p:spTree>
    <p:extLst>
      <p:ext uri="{BB962C8B-B14F-4D97-AF65-F5344CB8AC3E}">
        <p14:creationId xmlns:p14="http://schemas.microsoft.com/office/powerpoint/2010/main" val="2393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7577BF0-9F8C-4406-BE1F-376AF7F5AF7D}"/>
              </a:ext>
            </a:extLst>
          </p:cNvPr>
          <p:cNvGrpSpPr/>
          <p:nvPr/>
        </p:nvGrpSpPr>
        <p:grpSpPr>
          <a:xfrm>
            <a:off x="5507333" y="3021975"/>
            <a:ext cx="2787005" cy="1530507"/>
            <a:chOff x="4730994" y="3021975"/>
            <a:chExt cx="2787005" cy="1530507"/>
          </a:xfrm>
        </p:grpSpPr>
        <p:sp>
          <p:nvSpPr>
            <p:cNvPr id="5" name="TextBox 4">
              <a:extLst>
                <a:ext uri="{FF2B5EF4-FFF2-40B4-BE49-F238E27FC236}">
                  <a16:creationId xmlns:a16="http://schemas.microsoft.com/office/drawing/2014/main" id="{75426A27-3BB8-4DC3-83EA-B8EB8B409B18}"/>
                </a:ext>
              </a:extLst>
            </p:cNvPr>
            <p:cNvSpPr txBox="1"/>
            <p:nvPr/>
          </p:nvSpPr>
          <p:spPr>
            <a:xfrm>
              <a:off x="5129465" y="4152372"/>
              <a:ext cx="2018501"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Any App Store</a:t>
              </a:r>
              <a:endParaRPr lang="de-DE" sz="1000" dirty="0">
                <a:solidFill>
                  <a:schemeClr val="bg1"/>
                </a:solidFill>
                <a:latin typeface="Consolas" panose="020B0609020204030204" pitchFamily="49" charset="0"/>
              </a:endParaRPr>
            </a:p>
          </p:txBody>
        </p:sp>
        <p:grpSp>
          <p:nvGrpSpPr>
            <p:cNvPr id="30" name="Group 29">
              <a:extLst>
                <a:ext uri="{FF2B5EF4-FFF2-40B4-BE49-F238E27FC236}">
                  <a16:creationId xmlns:a16="http://schemas.microsoft.com/office/drawing/2014/main" id="{0569CF8D-73CA-485E-86DD-A97CB7AEF4E3}"/>
                </a:ext>
              </a:extLst>
            </p:cNvPr>
            <p:cNvGrpSpPr/>
            <p:nvPr/>
          </p:nvGrpSpPr>
          <p:grpSpPr>
            <a:xfrm>
              <a:off x="4730994" y="3021975"/>
              <a:ext cx="2787005" cy="903375"/>
              <a:chOff x="4753826" y="3268575"/>
              <a:chExt cx="2787005" cy="903375"/>
            </a:xfrm>
          </p:grpSpPr>
          <p:pic>
            <p:nvPicPr>
              <p:cNvPr id="8" name="Picture 7">
                <a:extLst>
                  <a:ext uri="{FF2B5EF4-FFF2-40B4-BE49-F238E27FC236}">
                    <a16:creationId xmlns:a16="http://schemas.microsoft.com/office/drawing/2014/main" id="{86473BBF-6DD4-49C1-8BA0-1C5936B02F32}"/>
                  </a:ext>
                </a:extLst>
              </p:cNvPr>
              <p:cNvPicPr>
                <a:picLocks noChangeAspect="1"/>
              </p:cNvPicPr>
              <p:nvPr/>
            </p:nvPicPr>
            <p:blipFill rotWithShape="1">
              <a:blip r:embed="rId3" cstate="hq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26607" r="26607"/>
              <a:stretch/>
            </p:blipFill>
            <p:spPr>
              <a:xfrm>
                <a:off x="4753826" y="3328690"/>
                <a:ext cx="866776" cy="843260"/>
              </a:xfrm>
              <a:prstGeom prst="rect">
                <a:avLst/>
              </a:prstGeom>
            </p:spPr>
          </p:pic>
          <p:pic>
            <p:nvPicPr>
              <p:cNvPr id="10" name="Picture 9">
                <a:extLst>
                  <a:ext uri="{FF2B5EF4-FFF2-40B4-BE49-F238E27FC236}">
                    <a16:creationId xmlns:a16="http://schemas.microsoft.com/office/drawing/2014/main" id="{BED36012-DB57-409C-B5A5-179B7AC3B758}"/>
                  </a:ext>
                </a:extLst>
              </p:cNvPr>
              <p:cNvPicPr>
                <a:picLocks noChangeAspect="1"/>
              </p:cNvPicPr>
              <p:nvPr/>
            </p:nvPicPr>
            <p:blipFill rotWithShape="1">
              <a:blip r:embed="rId5" cstate="hq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32064" t="5204" r="32233" b="5019"/>
              <a:stretch/>
            </p:blipFill>
            <p:spPr>
              <a:xfrm>
                <a:off x="5812983" y="3328690"/>
                <a:ext cx="736762" cy="843260"/>
              </a:xfrm>
              <a:prstGeom prst="rect">
                <a:avLst/>
              </a:prstGeom>
            </p:spPr>
          </p:pic>
          <p:pic>
            <p:nvPicPr>
              <p:cNvPr id="12" name="Picture 11">
                <a:extLst>
                  <a:ext uri="{FF2B5EF4-FFF2-40B4-BE49-F238E27FC236}">
                    <a16:creationId xmlns:a16="http://schemas.microsoft.com/office/drawing/2014/main" id="{A18613A8-EB1F-4E59-930D-46D80D4E823A}"/>
                  </a:ext>
                </a:extLst>
              </p:cNvPr>
              <p:cNvPicPr>
                <a:picLocks noChangeAspect="1"/>
              </p:cNvPicPr>
              <p:nvPr/>
            </p:nvPicPr>
            <p:blipFill rotWithShape="1">
              <a:blip r:embed="rId7" cstate="hq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29526" r="29527" b="5019"/>
              <a:stretch/>
            </p:blipFill>
            <p:spPr>
              <a:xfrm>
                <a:off x="6742127" y="3268575"/>
                <a:ext cx="798704" cy="843260"/>
              </a:xfrm>
              <a:prstGeom prst="rect">
                <a:avLst/>
              </a:prstGeom>
            </p:spPr>
          </p:pic>
        </p:grpSp>
      </p:grpSp>
      <p:grpSp>
        <p:nvGrpSpPr>
          <p:cNvPr id="31" name="Group 30">
            <a:extLst>
              <a:ext uri="{FF2B5EF4-FFF2-40B4-BE49-F238E27FC236}">
                <a16:creationId xmlns:a16="http://schemas.microsoft.com/office/drawing/2014/main" id="{CBF71F86-5715-476B-BAD9-695004CD01CF}"/>
              </a:ext>
            </a:extLst>
          </p:cNvPr>
          <p:cNvGrpSpPr/>
          <p:nvPr/>
        </p:nvGrpSpPr>
        <p:grpSpPr>
          <a:xfrm>
            <a:off x="9582788" y="2996063"/>
            <a:ext cx="1172116" cy="1556419"/>
            <a:chOff x="9013169" y="2996063"/>
            <a:chExt cx="1172116" cy="1556419"/>
          </a:xfrm>
        </p:grpSpPr>
        <p:sp>
          <p:nvSpPr>
            <p:cNvPr id="6" name="TextBox 5">
              <a:extLst>
                <a:ext uri="{FF2B5EF4-FFF2-40B4-BE49-F238E27FC236}">
                  <a16:creationId xmlns:a16="http://schemas.microsoft.com/office/drawing/2014/main" id="{F6456883-7A52-462D-B6E8-167C693DBF2E}"/>
                </a:ext>
              </a:extLst>
            </p:cNvPr>
            <p:cNvSpPr txBox="1"/>
            <p:nvPr/>
          </p:nvSpPr>
          <p:spPr>
            <a:xfrm>
              <a:off x="9013169" y="4152372"/>
              <a:ext cx="1172116"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Offline</a:t>
              </a:r>
              <a:endParaRPr lang="de-DE" sz="1000" dirty="0">
                <a:solidFill>
                  <a:schemeClr val="bg1"/>
                </a:solidFill>
                <a:latin typeface="Consolas" panose="020B0609020204030204" pitchFamily="49" charset="0"/>
              </a:endParaRPr>
            </a:p>
          </p:txBody>
        </p:sp>
        <p:grpSp>
          <p:nvGrpSpPr>
            <p:cNvPr id="15" name="Group 14">
              <a:extLst>
                <a:ext uri="{FF2B5EF4-FFF2-40B4-BE49-F238E27FC236}">
                  <a16:creationId xmlns:a16="http://schemas.microsoft.com/office/drawing/2014/main" id="{BBC2E091-71B3-4475-8268-7446AD8C110D}"/>
                </a:ext>
              </a:extLst>
            </p:cNvPr>
            <p:cNvGrpSpPr/>
            <p:nvPr/>
          </p:nvGrpSpPr>
          <p:grpSpPr>
            <a:xfrm>
              <a:off x="9075258" y="2996063"/>
              <a:ext cx="1047938" cy="955199"/>
              <a:chOff x="8212438" y="2344869"/>
              <a:chExt cx="1564852" cy="1426367"/>
            </a:xfrm>
          </p:grpSpPr>
          <p:pic>
            <p:nvPicPr>
              <p:cNvPr id="13" name="Picture 12">
                <a:extLst>
                  <a:ext uri="{FF2B5EF4-FFF2-40B4-BE49-F238E27FC236}">
                    <a16:creationId xmlns:a16="http://schemas.microsoft.com/office/drawing/2014/main" id="{E4CD6AC2-4696-417B-B8C0-B894E2A800EC}"/>
                  </a:ext>
                </a:extLst>
              </p:cNvPr>
              <p:cNvPicPr>
                <a:picLocks noChangeAspect="1"/>
              </p:cNvPicPr>
              <p:nvPr/>
            </p:nvPicPr>
            <p:blipFill rotWithShape="1">
              <a:blip r:embed="rId9" cstate="hq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l="20560" r="20559"/>
              <a:stretch/>
            </p:blipFill>
            <p:spPr>
              <a:xfrm>
                <a:off x="8212438" y="2486025"/>
                <a:ext cx="1564852" cy="1209675"/>
              </a:xfrm>
              <a:prstGeom prst="rect">
                <a:avLst/>
              </a:prstGeom>
            </p:spPr>
          </p:pic>
          <p:sp>
            <p:nvSpPr>
              <p:cNvPr id="14" name="Rectangle 13">
                <a:extLst>
                  <a:ext uri="{FF2B5EF4-FFF2-40B4-BE49-F238E27FC236}">
                    <a16:creationId xmlns:a16="http://schemas.microsoft.com/office/drawing/2014/main" id="{A64D35CB-EDD5-469D-A73B-614E1ECA4B08}"/>
                  </a:ext>
                </a:extLst>
              </p:cNvPr>
              <p:cNvSpPr/>
              <p:nvPr/>
            </p:nvSpPr>
            <p:spPr>
              <a:xfrm rot="2700000">
                <a:off x="8231319" y="2977231"/>
                <a:ext cx="1426367" cy="16164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grpSp>
      <p:grpSp>
        <p:nvGrpSpPr>
          <p:cNvPr id="33" name="Group 32">
            <a:extLst>
              <a:ext uri="{FF2B5EF4-FFF2-40B4-BE49-F238E27FC236}">
                <a16:creationId xmlns:a16="http://schemas.microsoft.com/office/drawing/2014/main" id="{E820ED8B-F50F-49B9-92E5-C5B2948A99D6}"/>
              </a:ext>
            </a:extLst>
          </p:cNvPr>
          <p:cNvGrpSpPr/>
          <p:nvPr/>
        </p:nvGrpSpPr>
        <p:grpSpPr>
          <a:xfrm>
            <a:off x="1437097" y="2991918"/>
            <a:ext cx="2781786" cy="1560564"/>
            <a:chOff x="867478" y="2991918"/>
            <a:chExt cx="2781786" cy="1560564"/>
          </a:xfrm>
        </p:grpSpPr>
        <p:sp>
          <p:nvSpPr>
            <p:cNvPr id="4" name="TextBox 3">
              <a:extLst>
                <a:ext uri="{FF2B5EF4-FFF2-40B4-BE49-F238E27FC236}">
                  <a16:creationId xmlns:a16="http://schemas.microsoft.com/office/drawing/2014/main" id="{5276B936-7926-4464-A105-25BFFC6D63EC}"/>
                </a:ext>
              </a:extLst>
            </p:cNvPr>
            <p:cNvSpPr txBox="1"/>
            <p:nvPr/>
          </p:nvSpPr>
          <p:spPr>
            <a:xfrm>
              <a:off x="1215986" y="4152372"/>
              <a:ext cx="2159566"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Cross Platform</a:t>
              </a:r>
              <a:endParaRPr lang="de-DE" sz="1000" dirty="0">
                <a:solidFill>
                  <a:schemeClr val="bg1"/>
                </a:solidFill>
                <a:latin typeface="Consolas" panose="020B0609020204030204" pitchFamily="49" charset="0"/>
              </a:endParaRPr>
            </a:p>
          </p:txBody>
        </p:sp>
        <p:grpSp>
          <p:nvGrpSpPr>
            <p:cNvPr id="29" name="Group 28">
              <a:extLst>
                <a:ext uri="{FF2B5EF4-FFF2-40B4-BE49-F238E27FC236}">
                  <a16:creationId xmlns:a16="http://schemas.microsoft.com/office/drawing/2014/main" id="{A1D17B31-7AD8-4771-A5B2-C54589ACECE6}"/>
                </a:ext>
              </a:extLst>
            </p:cNvPr>
            <p:cNvGrpSpPr/>
            <p:nvPr/>
          </p:nvGrpSpPr>
          <p:grpSpPr>
            <a:xfrm>
              <a:off x="867478" y="2991918"/>
              <a:ext cx="2781786" cy="963489"/>
              <a:chOff x="581547" y="3208461"/>
              <a:chExt cx="2781786" cy="963489"/>
            </a:xfrm>
          </p:grpSpPr>
          <p:pic>
            <p:nvPicPr>
              <p:cNvPr id="20" name="Picture 19">
                <a:extLst>
                  <a:ext uri="{FF2B5EF4-FFF2-40B4-BE49-F238E27FC236}">
                    <a16:creationId xmlns:a16="http://schemas.microsoft.com/office/drawing/2014/main" id="{1420682D-33F7-4DB7-A27A-0CD699934431}"/>
                  </a:ext>
                </a:extLst>
              </p:cNvPr>
              <p:cNvPicPr>
                <a:picLocks noChangeAspect="1"/>
              </p:cNvPicPr>
              <p:nvPr/>
            </p:nvPicPr>
            <p:blipFill rotWithShape="1">
              <a:blip r:embed="rId11" cstate="hq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l="35279" r="35364"/>
              <a:stretch/>
            </p:blipFill>
            <p:spPr>
              <a:xfrm>
                <a:off x="1388405" y="3208461"/>
                <a:ext cx="621433" cy="963489"/>
              </a:xfrm>
              <a:prstGeom prst="rect">
                <a:avLst/>
              </a:prstGeom>
            </p:spPr>
          </p:pic>
          <p:pic>
            <p:nvPicPr>
              <p:cNvPr id="25" name="Picture 24">
                <a:extLst>
                  <a:ext uri="{FF2B5EF4-FFF2-40B4-BE49-F238E27FC236}">
                    <a16:creationId xmlns:a16="http://schemas.microsoft.com/office/drawing/2014/main" id="{3361F279-C389-4C57-ACA1-E7345DF8AA6A}"/>
                  </a:ext>
                </a:extLst>
              </p:cNvPr>
              <p:cNvPicPr>
                <a:picLocks noChangeAspect="1"/>
              </p:cNvPicPr>
              <p:nvPr/>
            </p:nvPicPr>
            <p:blipFill rotWithShape="1">
              <a:blip r:embed="rId13" cstate="hqprint">
                <a:biLevel thresh="25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l="21235" r="21320"/>
              <a:stretch/>
            </p:blipFill>
            <p:spPr>
              <a:xfrm>
                <a:off x="2244834" y="3270484"/>
                <a:ext cx="1118499" cy="886233"/>
              </a:xfrm>
              <a:prstGeom prst="rect">
                <a:avLst/>
              </a:prstGeom>
            </p:spPr>
          </p:pic>
          <p:pic>
            <p:nvPicPr>
              <p:cNvPr id="28" name="Picture 27">
                <a:extLst>
                  <a:ext uri="{FF2B5EF4-FFF2-40B4-BE49-F238E27FC236}">
                    <a16:creationId xmlns:a16="http://schemas.microsoft.com/office/drawing/2014/main" id="{2CB04076-E31C-41A5-8F84-7577D9CC9E4E}"/>
                  </a:ext>
                </a:extLst>
              </p:cNvPr>
              <p:cNvPicPr>
                <a:picLocks noChangeAspect="1"/>
              </p:cNvPicPr>
              <p:nvPr/>
            </p:nvPicPr>
            <p:blipFill rotWithShape="1">
              <a:blip r:embed="rId15" cstate="hqprint">
                <a:biLevel thresh="25000"/>
                <a:extLst>
                  <a:ext uri="{28A0092B-C50C-407E-A947-70E740481C1C}">
                    <a14:useLocalDpi xmlns:a14="http://schemas.microsoft.com/office/drawing/2010/main" val="0"/>
                  </a:ext>
                </a:extLst>
              </a:blip>
              <a:srcRect l="26172" t="3907" r="26562" b="4102"/>
              <a:stretch/>
            </p:blipFill>
            <p:spPr>
              <a:xfrm>
                <a:off x="581547" y="3208461"/>
                <a:ext cx="571862" cy="963489"/>
              </a:xfrm>
              <a:prstGeom prst="rect">
                <a:avLst/>
              </a:prstGeom>
            </p:spPr>
          </p:pic>
        </p:grpSp>
      </p:grpSp>
    </p:spTree>
    <p:extLst>
      <p:ext uri="{BB962C8B-B14F-4D97-AF65-F5344CB8AC3E}">
        <p14:creationId xmlns:p14="http://schemas.microsoft.com/office/powerpoint/2010/main" val="32896402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FD2489-B845-414F-AF46-E4A5172CBF7E}"/>
              </a:ext>
            </a:extLst>
          </p:cNvPr>
          <p:cNvGrpSpPr/>
          <p:nvPr/>
        </p:nvGrpSpPr>
        <p:grpSpPr>
          <a:xfrm>
            <a:off x="5113960" y="2047428"/>
            <a:ext cx="1964081" cy="2498043"/>
            <a:chOff x="5113960" y="2047428"/>
            <a:chExt cx="1964081" cy="2498043"/>
          </a:xfrm>
        </p:grpSpPr>
        <p:grpSp>
          <p:nvGrpSpPr>
            <p:cNvPr id="22" name="Group 21">
              <a:extLst>
                <a:ext uri="{FF2B5EF4-FFF2-40B4-BE49-F238E27FC236}">
                  <a16:creationId xmlns:a16="http://schemas.microsoft.com/office/drawing/2014/main" id="{B6968713-70B2-45EE-9D20-E89C9C731971}"/>
                </a:ext>
              </a:extLst>
            </p:cNvPr>
            <p:cNvGrpSpPr/>
            <p:nvPr/>
          </p:nvGrpSpPr>
          <p:grpSpPr>
            <a:xfrm>
              <a:off x="5113960" y="2047428"/>
              <a:ext cx="1964081" cy="1964081"/>
              <a:chOff x="5113959" y="2446959"/>
              <a:chExt cx="1964081" cy="1964081"/>
            </a:xfrm>
          </p:grpSpPr>
          <p:sp>
            <p:nvSpPr>
              <p:cNvPr id="24" name="Rectangle: Rounded Corners 23">
                <a:extLst>
                  <a:ext uri="{FF2B5EF4-FFF2-40B4-BE49-F238E27FC236}">
                    <a16:creationId xmlns:a16="http://schemas.microsoft.com/office/drawing/2014/main" id="{3617FC8D-6766-4CDE-8A1F-96287B777FE9}"/>
                  </a:ext>
                </a:extLst>
              </p:cNvPr>
              <p:cNvSpPr/>
              <p:nvPr/>
            </p:nvSpPr>
            <p:spPr>
              <a:xfrm>
                <a:off x="5113959" y="2446959"/>
                <a:ext cx="1964081" cy="1964081"/>
              </a:xfrm>
              <a:prstGeom prst="roundRect">
                <a:avLst/>
              </a:prstGeom>
              <a:ln w="127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26" name="Picture 25">
                <a:extLst>
                  <a:ext uri="{FF2B5EF4-FFF2-40B4-BE49-F238E27FC236}">
                    <a16:creationId xmlns:a16="http://schemas.microsoft.com/office/drawing/2014/main" id="{53E38F23-CAD5-40E5-8D63-FA232A914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391" y="2874592"/>
                <a:ext cx="1173215" cy="1108814"/>
              </a:xfrm>
              <a:prstGeom prst="rect">
                <a:avLst/>
              </a:prstGeom>
            </p:spPr>
          </p:pic>
        </p:grpSp>
        <p:sp>
          <p:nvSpPr>
            <p:cNvPr id="23" name="TextBox 22">
              <a:extLst>
                <a:ext uri="{FF2B5EF4-FFF2-40B4-BE49-F238E27FC236}">
                  <a16:creationId xmlns:a16="http://schemas.microsoft.com/office/drawing/2014/main" id="{5DE8D940-744C-43A3-8DB3-738DA7931BDC}"/>
                </a:ext>
              </a:extLst>
            </p:cNvPr>
            <p:cNvSpPr txBox="1"/>
            <p:nvPr/>
          </p:nvSpPr>
          <p:spPr>
            <a:xfrm>
              <a:off x="5283614" y="4114584"/>
              <a:ext cx="962123" cy="430887"/>
            </a:xfrm>
            <a:prstGeom prst="rect">
              <a:avLst/>
            </a:prstGeom>
            <a:noFill/>
          </p:spPr>
          <p:txBody>
            <a:bodyPr wrap="none" rtlCol="0">
              <a:spAutoFit/>
            </a:bodyPr>
            <a:lstStyle/>
            <a:p>
              <a:r>
                <a:rPr lang="de-DE" sz="2200" b="1" dirty="0" err="1">
                  <a:solidFill>
                    <a:schemeClr val="bg1"/>
                  </a:solidFill>
                  <a:latin typeface="Consolas" panose="020B0609020204030204" pitchFamily="49" charset="0"/>
                  <a:ea typeface="Kozuka Gothic Pro H" panose="020B0800000000000000" pitchFamily="34" charset="-128"/>
                </a:rPr>
                <a:t>ToBuy</a:t>
              </a:r>
              <a:endParaRPr lang="de-DE" sz="2200" b="1" dirty="0">
                <a:solidFill>
                  <a:schemeClr val="bg1"/>
                </a:solidFill>
                <a:latin typeface="Consolas" panose="020B0609020204030204" pitchFamily="49" charset="0"/>
                <a:ea typeface="Kozuka Gothic Pro H" panose="020B0800000000000000" pitchFamily="34" charset="-128"/>
              </a:endParaRPr>
            </a:p>
          </p:txBody>
        </p:sp>
      </p:grpSp>
      <p:sp>
        <p:nvSpPr>
          <p:cNvPr id="27" name="TextBox 26">
            <a:extLst>
              <a:ext uri="{FF2B5EF4-FFF2-40B4-BE49-F238E27FC236}">
                <a16:creationId xmlns:a16="http://schemas.microsoft.com/office/drawing/2014/main" id="{87DA582C-861A-4B89-9978-8107C12CDAF1}"/>
              </a:ext>
            </a:extLst>
          </p:cNvPr>
          <p:cNvSpPr txBox="1"/>
          <p:nvPr/>
        </p:nvSpPr>
        <p:spPr>
          <a:xfrm>
            <a:off x="6140416" y="4127284"/>
            <a:ext cx="740908" cy="430887"/>
          </a:xfrm>
          <a:prstGeom prst="rect">
            <a:avLst/>
          </a:prstGeom>
          <a:noFill/>
        </p:spPr>
        <p:txBody>
          <a:bodyPr wrap="none" rtlCol="0">
            <a:spAutoFit/>
          </a:bodyPr>
          <a:lstStyle/>
          <a:p>
            <a:r>
              <a:rPr lang="de-DE" sz="2200" dirty="0">
                <a:solidFill>
                  <a:schemeClr val="bg1"/>
                </a:solidFill>
                <a:latin typeface="Kozuka Gothic Pro EL" panose="020B0200000000000000" pitchFamily="34" charset="-128"/>
                <a:ea typeface="Kozuka Gothic Pro EL" panose="020B0200000000000000" pitchFamily="34" charset="-128"/>
              </a:rPr>
              <a:t>light</a:t>
            </a:r>
          </a:p>
        </p:txBody>
      </p:sp>
    </p:spTree>
    <p:extLst>
      <p:ext uri="{BB962C8B-B14F-4D97-AF65-F5344CB8AC3E}">
        <p14:creationId xmlns:p14="http://schemas.microsoft.com/office/powerpoint/2010/main" val="29876069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anim calcmode="lin" valueType="num">
                                      <p:cBhvr>
                                        <p:cTn id="11" dur="2000" fill="hold"/>
                                        <p:tgtEl>
                                          <p:spTgt spid="27"/>
                                        </p:tgtEl>
                                        <p:attrNameLst>
                                          <p:attrName>ppt_x</p:attrName>
                                        </p:attrNameLst>
                                      </p:cBhvr>
                                      <p:tavLst>
                                        <p:tav tm="0">
                                          <p:val>
                                            <p:strVal val="#ppt_x"/>
                                          </p:val>
                                        </p:tav>
                                        <p:tav tm="100000">
                                          <p:val>
                                            <p:strVal val="#ppt_x"/>
                                          </p:val>
                                        </p:tav>
                                      </p:tavLst>
                                    </p:anim>
                                    <p:anim calcmode="lin" valueType="num">
                                      <p:cBhvr>
                                        <p:cTn id="12" dur="2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44246-6BC1-46E7-889A-D5BCC410CB72}"/>
              </a:ext>
            </a:extLst>
          </p:cNvPr>
          <p:cNvSpPr txBox="1"/>
          <p:nvPr/>
        </p:nvSpPr>
        <p:spPr>
          <a:xfrm>
            <a:off x="4668366" y="2967335"/>
            <a:ext cx="2855269" cy="923330"/>
          </a:xfrm>
          <a:prstGeom prst="rect">
            <a:avLst/>
          </a:prstGeom>
          <a:noFill/>
        </p:spPr>
        <p:txBody>
          <a:bodyPr wrap="none" rtlCol="0">
            <a:spAutoFit/>
          </a:bodyPr>
          <a:lstStyle/>
          <a:p>
            <a:r>
              <a:rPr lang="en-US" sz="5400" dirty="0">
                <a:solidFill>
                  <a:schemeClr val="bg1"/>
                </a:solidFill>
                <a:latin typeface="Consolas" panose="020B0609020204030204" pitchFamily="49" charset="0"/>
              </a:rPr>
              <a:t>D E M O</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7026870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6B7826-076A-4A33-AE48-2786CFDD1629}"/>
              </a:ext>
            </a:extLst>
          </p:cNvPr>
          <p:cNvGrpSpPr/>
          <p:nvPr/>
        </p:nvGrpSpPr>
        <p:grpSpPr>
          <a:xfrm rot="16200000">
            <a:off x="-1881286" y="3228945"/>
            <a:ext cx="4315083" cy="400110"/>
            <a:chOff x="4612625" y="624312"/>
            <a:chExt cx="4315083" cy="400110"/>
          </a:xfrm>
        </p:grpSpPr>
        <p:sp>
          <p:nvSpPr>
            <p:cNvPr id="5" name="TextBox 4">
              <a:extLst>
                <a:ext uri="{FF2B5EF4-FFF2-40B4-BE49-F238E27FC236}">
                  <a16:creationId xmlns:a16="http://schemas.microsoft.com/office/drawing/2014/main" id="{2F00A222-3D00-4B2F-A2AF-46B0D5074360}"/>
                </a:ext>
              </a:extLst>
            </p:cNvPr>
            <p:cNvSpPr txBox="1"/>
            <p:nvPr/>
          </p:nvSpPr>
          <p:spPr>
            <a:xfrm>
              <a:off x="8178785" y="624312"/>
              <a:ext cx="748923" cy="400110"/>
            </a:xfrm>
            <a:prstGeom prst="rect">
              <a:avLst/>
            </a:prstGeom>
            <a:noFill/>
          </p:spPr>
          <p:txBody>
            <a:bodyPr wrap="none" rtlCol="0">
              <a:spAutoFit/>
            </a:bodyPr>
            <a:lstStyle/>
            <a:p>
              <a:r>
                <a:rPr lang="de-DE" altLang="zh-CN" sz="2000" b="1" dirty="0" err="1">
                  <a:solidFill>
                    <a:schemeClr val="bg1"/>
                  </a:solidFill>
                  <a:latin typeface="Consolas" panose="020B0609020204030204" pitchFamily="49" charset="0"/>
                </a:rPr>
                <a:t>What</a:t>
              </a:r>
              <a:endParaRPr lang="de-DE" sz="1000" b="1"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Why</a:t>
              </a:r>
              <a:endParaRPr lang="de-DE" sz="1000" dirty="0">
                <a:solidFill>
                  <a:schemeClr val="bg1">
                    <a:lumMod val="6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dirty="0">
                  <a:solidFill>
                    <a:schemeClr val="bg1">
                      <a:lumMod val="65000"/>
                    </a:schemeClr>
                  </a:solidFill>
                  <a:latin typeface="Consolas" panose="020B0609020204030204" pitchFamily="49" charset="0"/>
                </a:rPr>
                <a:t>Who</a:t>
              </a:r>
              <a:endParaRPr lang="de-DE" sz="1000" dirty="0">
                <a:solidFill>
                  <a:schemeClr val="bg1">
                    <a:lumMod val="6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When</a:t>
              </a:r>
              <a:endParaRPr lang="de-DE" sz="1000" dirty="0">
                <a:solidFill>
                  <a:schemeClr val="bg1">
                    <a:lumMod val="65000"/>
                  </a:schemeClr>
                </a:solidFill>
                <a:latin typeface="Consolas" panose="020B0609020204030204" pitchFamily="49" charset="0"/>
              </a:endParaRPr>
            </a:p>
          </p:txBody>
        </p:sp>
      </p:grpSp>
      <p:grpSp>
        <p:nvGrpSpPr>
          <p:cNvPr id="21" name="Group 20">
            <a:extLst>
              <a:ext uri="{FF2B5EF4-FFF2-40B4-BE49-F238E27FC236}">
                <a16:creationId xmlns:a16="http://schemas.microsoft.com/office/drawing/2014/main" id="{FF623D54-73A7-47B7-8547-1C90D7AD972F}"/>
              </a:ext>
            </a:extLst>
          </p:cNvPr>
          <p:cNvGrpSpPr/>
          <p:nvPr/>
        </p:nvGrpSpPr>
        <p:grpSpPr>
          <a:xfrm>
            <a:off x="2490768" y="2418945"/>
            <a:ext cx="1484763" cy="2020110"/>
            <a:chOff x="2814765" y="2612190"/>
            <a:chExt cx="1484763" cy="2020110"/>
          </a:xfrm>
        </p:grpSpPr>
        <p:pic>
          <p:nvPicPr>
            <p:cNvPr id="11" name="Picture 10">
              <a:extLst>
                <a:ext uri="{FF2B5EF4-FFF2-40B4-BE49-F238E27FC236}">
                  <a16:creationId xmlns:a16="http://schemas.microsoft.com/office/drawing/2014/main" id="{5350C6D1-4D36-4AA5-93AC-1804665A954A}"/>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29492" r="31064" b="5448"/>
            <a:stretch/>
          </p:blipFill>
          <p:spPr>
            <a:xfrm>
              <a:off x="2814765" y="2612190"/>
              <a:ext cx="1484763" cy="1620000"/>
            </a:xfrm>
            <a:prstGeom prst="rect">
              <a:avLst/>
            </a:prstGeom>
          </p:spPr>
        </p:pic>
        <p:sp>
          <p:nvSpPr>
            <p:cNvPr id="16" name="TextBox 15">
              <a:extLst>
                <a:ext uri="{FF2B5EF4-FFF2-40B4-BE49-F238E27FC236}">
                  <a16:creationId xmlns:a16="http://schemas.microsoft.com/office/drawing/2014/main" id="{B63B3F49-2077-4B05-BB8E-E8B79073D07C}"/>
                </a:ext>
              </a:extLst>
            </p:cNvPr>
            <p:cNvSpPr txBox="1"/>
            <p:nvPr/>
          </p:nvSpPr>
          <p:spPr>
            <a:xfrm>
              <a:off x="3182685" y="4232190"/>
              <a:ext cx="748923"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HTML</a:t>
              </a:r>
              <a:endParaRPr lang="de-DE" sz="1000" dirty="0">
                <a:solidFill>
                  <a:schemeClr val="bg1"/>
                </a:solidFill>
                <a:latin typeface="Consolas" panose="020B0609020204030204" pitchFamily="49" charset="0"/>
              </a:endParaRPr>
            </a:p>
          </p:txBody>
        </p:sp>
      </p:grpSp>
      <p:grpSp>
        <p:nvGrpSpPr>
          <p:cNvPr id="20" name="Group 19">
            <a:extLst>
              <a:ext uri="{FF2B5EF4-FFF2-40B4-BE49-F238E27FC236}">
                <a16:creationId xmlns:a16="http://schemas.microsoft.com/office/drawing/2014/main" id="{91C2BBE5-955C-4453-BB87-0CD9B8840825}"/>
              </a:ext>
            </a:extLst>
          </p:cNvPr>
          <p:cNvGrpSpPr/>
          <p:nvPr/>
        </p:nvGrpSpPr>
        <p:grpSpPr>
          <a:xfrm>
            <a:off x="5338727" y="2418945"/>
            <a:ext cx="1404000" cy="2020110"/>
            <a:chOff x="5591003" y="2612190"/>
            <a:chExt cx="1404000" cy="2020110"/>
          </a:xfrm>
        </p:grpSpPr>
        <p:pic>
          <p:nvPicPr>
            <p:cNvPr id="13" name="Picture 12">
              <a:extLst>
                <a:ext uri="{FF2B5EF4-FFF2-40B4-BE49-F238E27FC236}">
                  <a16:creationId xmlns:a16="http://schemas.microsoft.com/office/drawing/2014/main" id="{A4A79EDA-29F5-4B8D-A05D-13B024257071}"/>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31575" t="2315" r="31522" b="4134"/>
            <a:stretch/>
          </p:blipFill>
          <p:spPr>
            <a:xfrm>
              <a:off x="5591003" y="2612190"/>
              <a:ext cx="1404000" cy="1620000"/>
            </a:xfrm>
            <a:prstGeom prst="rect">
              <a:avLst/>
            </a:prstGeom>
          </p:spPr>
        </p:pic>
        <p:sp>
          <p:nvSpPr>
            <p:cNvPr id="17" name="TextBox 16">
              <a:extLst>
                <a:ext uri="{FF2B5EF4-FFF2-40B4-BE49-F238E27FC236}">
                  <a16:creationId xmlns:a16="http://schemas.microsoft.com/office/drawing/2014/main" id="{31DA9FCD-43F9-4546-A2FC-5D43ECC47585}"/>
                </a:ext>
              </a:extLst>
            </p:cNvPr>
            <p:cNvSpPr txBox="1"/>
            <p:nvPr/>
          </p:nvSpPr>
          <p:spPr>
            <a:xfrm>
              <a:off x="5989074" y="4232190"/>
              <a:ext cx="607859"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CSS</a:t>
              </a:r>
              <a:endParaRPr lang="de-DE" sz="1000" dirty="0">
                <a:solidFill>
                  <a:schemeClr val="bg1"/>
                </a:solidFill>
                <a:latin typeface="Consolas" panose="020B0609020204030204" pitchFamily="49" charset="0"/>
              </a:endParaRPr>
            </a:p>
          </p:txBody>
        </p:sp>
      </p:grpSp>
      <p:grpSp>
        <p:nvGrpSpPr>
          <p:cNvPr id="19" name="Group 18">
            <a:extLst>
              <a:ext uri="{FF2B5EF4-FFF2-40B4-BE49-F238E27FC236}">
                <a16:creationId xmlns:a16="http://schemas.microsoft.com/office/drawing/2014/main" id="{0C639C20-55AC-4C34-BA21-CAC79D0622A5}"/>
              </a:ext>
            </a:extLst>
          </p:cNvPr>
          <p:cNvGrpSpPr/>
          <p:nvPr/>
        </p:nvGrpSpPr>
        <p:grpSpPr>
          <a:xfrm>
            <a:off x="8105923" y="2418945"/>
            <a:ext cx="1595309" cy="2020110"/>
            <a:chOff x="8429920" y="2612190"/>
            <a:chExt cx="1595309" cy="2020110"/>
          </a:xfrm>
        </p:grpSpPr>
        <p:pic>
          <p:nvPicPr>
            <p:cNvPr id="15" name="Picture 14">
              <a:extLst>
                <a:ext uri="{FF2B5EF4-FFF2-40B4-BE49-F238E27FC236}">
                  <a16:creationId xmlns:a16="http://schemas.microsoft.com/office/drawing/2014/main" id="{E0E2C619-668A-46F2-ABF7-9E8D632DC64F}"/>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29658" t="3181" r="29708" b="5174"/>
            <a:stretch/>
          </p:blipFill>
          <p:spPr>
            <a:xfrm>
              <a:off x="8438526" y="2612190"/>
              <a:ext cx="1578096" cy="1620000"/>
            </a:xfrm>
            <a:prstGeom prst="rect">
              <a:avLst/>
            </a:prstGeom>
          </p:spPr>
        </p:pic>
        <p:sp>
          <p:nvSpPr>
            <p:cNvPr id="18" name="TextBox 17">
              <a:extLst>
                <a:ext uri="{FF2B5EF4-FFF2-40B4-BE49-F238E27FC236}">
                  <a16:creationId xmlns:a16="http://schemas.microsoft.com/office/drawing/2014/main" id="{280D0C30-E763-4715-89FC-09283DE52455}"/>
                </a:ext>
              </a:extLst>
            </p:cNvPr>
            <p:cNvSpPr txBox="1"/>
            <p:nvPr/>
          </p:nvSpPr>
          <p:spPr>
            <a:xfrm>
              <a:off x="8429920" y="4232190"/>
              <a:ext cx="1595309"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JavaScript</a:t>
              </a:r>
              <a:endParaRPr lang="de-DE" sz="1000"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959241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6B7826-076A-4A33-AE48-2786CFDD1629}"/>
              </a:ext>
            </a:extLst>
          </p:cNvPr>
          <p:cNvGrpSpPr/>
          <p:nvPr/>
        </p:nvGrpSpPr>
        <p:grpSpPr>
          <a:xfrm rot="16200000">
            <a:off x="-1881286" y="3228945"/>
            <a:ext cx="4315083" cy="400110"/>
            <a:chOff x="4612625" y="624312"/>
            <a:chExt cx="4315083" cy="400110"/>
          </a:xfrm>
        </p:grpSpPr>
        <p:sp>
          <p:nvSpPr>
            <p:cNvPr id="5" name="TextBox 4">
              <a:extLst>
                <a:ext uri="{FF2B5EF4-FFF2-40B4-BE49-F238E27FC236}">
                  <a16:creationId xmlns:a16="http://schemas.microsoft.com/office/drawing/2014/main" id="{2F00A222-3D00-4B2F-A2AF-46B0D5074360}"/>
                </a:ext>
              </a:extLst>
            </p:cNvPr>
            <p:cNvSpPr txBox="1"/>
            <p:nvPr/>
          </p:nvSpPr>
          <p:spPr>
            <a:xfrm>
              <a:off x="8178785" y="624312"/>
              <a:ext cx="748923" cy="400110"/>
            </a:xfrm>
            <a:prstGeom prst="rect">
              <a:avLst/>
            </a:prstGeom>
            <a:noFill/>
          </p:spPr>
          <p:txBody>
            <a:bodyPr wrap="none" rtlCol="0">
              <a:spAutoFit/>
            </a:bodyPr>
            <a:lstStyle/>
            <a:p>
              <a:r>
                <a:rPr lang="de-DE" altLang="zh-CN" sz="2000" b="1" dirty="0" err="1">
                  <a:solidFill>
                    <a:schemeClr val="bg1"/>
                  </a:solidFill>
                  <a:latin typeface="Consolas" panose="020B0609020204030204" pitchFamily="49" charset="0"/>
                </a:rPr>
                <a:t>What</a:t>
              </a:r>
              <a:endParaRPr lang="de-DE" sz="1000" b="1"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Why</a:t>
              </a:r>
              <a:endParaRPr lang="de-DE" sz="1000" dirty="0">
                <a:solidFill>
                  <a:schemeClr val="bg1">
                    <a:lumMod val="6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dirty="0">
                  <a:solidFill>
                    <a:schemeClr val="bg1">
                      <a:lumMod val="65000"/>
                    </a:schemeClr>
                  </a:solidFill>
                  <a:latin typeface="Consolas" panose="020B0609020204030204" pitchFamily="49" charset="0"/>
                </a:rPr>
                <a:t>Who</a:t>
              </a:r>
              <a:endParaRPr lang="de-DE" sz="1000" dirty="0">
                <a:solidFill>
                  <a:schemeClr val="bg1">
                    <a:lumMod val="6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When</a:t>
              </a:r>
              <a:endParaRPr lang="de-DE" sz="1000" dirty="0">
                <a:solidFill>
                  <a:schemeClr val="bg1">
                    <a:lumMod val="65000"/>
                  </a:schemeClr>
                </a:solidFill>
                <a:latin typeface="Consolas" panose="020B0609020204030204" pitchFamily="49" charset="0"/>
              </a:endParaRPr>
            </a:p>
          </p:txBody>
        </p:sp>
      </p:grpSp>
      <p:pic>
        <p:nvPicPr>
          <p:cNvPr id="23" name="Picture 22">
            <a:extLst>
              <a:ext uri="{FF2B5EF4-FFF2-40B4-BE49-F238E27FC236}">
                <a16:creationId xmlns:a16="http://schemas.microsoft.com/office/drawing/2014/main" id="{90478BC9-54CF-46FF-B457-D69E53D58BDA}"/>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30542" t="2602" r="30372" b="4461"/>
          <a:stretch/>
        </p:blipFill>
        <p:spPr>
          <a:xfrm>
            <a:off x="8253182" y="1431805"/>
            <a:ext cx="1570061" cy="1699200"/>
          </a:xfrm>
          <a:prstGeom prst="rect">
            <a:avLst/>
          </a:prstGeom>
        </p:spPr>
      </p:pic>
      <p:pic>
        <p:nvPicPr>
          <p:cNvPr id="24" name="Picture 23">
            <a:extLst>
              <a:ext uri="{FF2B5EF4-FFF2-40B4-BE49-F238E27FC236}">
                <a16:creationId xmlns:a16="http://schemas.microsoft.com/office/drawing/2014/main" id="{D622825A-2FE2-4086-A5ED-E9AF62C8E311}"/>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26057" r="25973"/>
          <a:stretch/>
        </p:blipFill>
        <p:spPr>
          <a:xfrm>
            <a:off x="5372836" y="1431805"/>
            <a:ext cx="1790793" cy="1699200"/>
          </a:xfrm>
          <a:prstGeom prst="rect">
            <a:avLst/>
          </a:prstGeom>
        </p:spPr>
      </p:pic>
      <p:pic>
        <p:nvPicPr>
          <p:cNvPr id="25" name="Picture 24">
            <a:extLst>
              <a:ext uri="{FF2B5EF4-FFF2-40B4-BE49-F238E27FC236}">
                <a16:creationId xmlns:a16="http://schemas.microsoft.com/office/drawing/2014/main" id="{12D72F65-1625-4BFE-AB0C-A098733C6866}"/>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29188" t="7898" r="29515" b="11524"/>
          <a:stretch/>
        </p:blipFill>
        <p:spPr>
          <a:xfrm>
            <a:off x="2368758" y="1431234"/>
            <a:ext cx="1914525" cy="1700343"/>
          </a:xfrm>
          <a:prstGeom prst="rect">
            <a:avLst/>
          </a:prstGeom>
        </p:spPr>
      </p:pic>
      <p:pic>
        <p:nvPicPr>
          <p:cNvPr id="26" name="Picture 25">
            <a:extLst>
              <a:ext uri="{FF2B5EF4-FFF2-40B4-BE49-F238E27FC236}">
                <a16:creationId xmlns:a16="http://schemas.microsoft.com/office/drawing/2014/main" id="{5F47DE9C-B508-455B-9419-DAF66A21A901}"/>
              </a:ext>
            </a:extLst>
          </p:cNvPr>
          <p:cNvPicPr>
            <a:picLocks noChangeAspect="1"/>
          </p:cNvPicPr>
          <p:nvPr/>
        </p:nvPicPr>
        <p:blipFill rotWithShape="1">
          <a:blip r:embed="rId9">
            <a:biLevel thresh="25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l="834" t="6630" r="38083" b="9147"/>
          <a:stretch/>
        </p:blipFill>
        <p:spPr>
          <a:xfrm>
            <a:off x="2368758" y="4204922"/>
            <a:ext cx="2158534" cy="897836"/>
          </a:xfrm>
          <a:prstGeom prst="rect">
            <a:avLst/>
          </a:prstGeom>
        </p:spPr>
      </p:pic>
      <p:pic>
        <p:nvPicPr>
          <p:cNvPr id="3" name="Picture 2">
            <a:extLst>
              <a:ext uri="{FF2B5EF4-FFF2-40B4-BE49-F238E27FC236}">
                <a16:creationId xmlns:a16="http://schemas.microsoft.com/office/drawing/2014/main" id="{522EE5A8-4CD3-4694-B846-E80C6EE38423}"/>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5597052" y="3916326"/>
            <a:ext cx="1354858" cy="1354858"/>
          </a:xfrm>
          <a:prstGeom prst="rect">
            <a:avLst/>
          </a:prstGeom>
        </p:spPr>
      </p:pic>
      <p:pic>
        <p:nvPicPr>
          <p:cNvPr id="12" name="Picture 11">
            <a:extLst>
              <a:ext uri="{FF2B5EF4-FFF2-40B4-BE49-F238E27FC236}">
                <a16:creationId xmlns:a16="http://schemas.microsoft.com/office/drawing/2014/main" id="{7487C5E8-2E9D-4665-B289-B4F07102CCE1}"/>
              </a:ext>
            </a:extLst>
          </p:cNvPr>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8286644" y="3773533"/>
            <a:ext cx="1536598" cy="1536598"/>
          </a:xfrm>
          <a:prstGeom prst="rect">
            <a:avLst/>
          </a:prstGeom>
        </p:spPr>
      </p:pic>
    </p:spTree>
    <p:extLst>
      <p:ext uri="{BB962C8B-B14F-4D97-AF65-F5344CB8AC3E}">
        <p14:creationId xmlns:p14="http://schemas.microsoft.com/office/powerpoint/2010/main" val="7393089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6B7826-076A-4A33-AE48-2786CFDD1629}"/>
              </a:ext>
            </a:extLst>
          </p:cNvPr>
          <p:cNvGrpSpPr/>
          <p:nvPr/>
        </p:nvGrpSpPr>
        <p:grpSpPr>
          <a:xfrm rot="16200000">
            <a:off x="-1881286" y="3228945"/>
            <a:ext cx="4315083" cy="400110"/>
            <a:chOff x="4612625" y="624312"/>
            <a:chExt cx="4315083" cy="400110"/>
          </a:xfrm>
        </p:grpSpPr>
        <p:sp>
          <p:nvSpPr>
            <p:cNvPr id="5" name="TextBox 4">
              <a:extLst>
                <a:ext uri="{FF2B5EF4-FFF2-40B4-BE49-F238E27FC236}">
                  <a16:creationId xmlns:a16="http://schemas.microsoft.com/office/drawing/2014/main" id="{2F00A222-3D00-4B2F-A2AF-46B0D5074360}"/>
                </a:ext>
              </a:extLst>
            </p:cNvPr>
            <p:cNvSpPr txBox="1"/>
            <p:nvPr/>
          </p:nvSpPr>
          <p:spPr>
            <a:xfrm>
              <a:off x="817878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What</a:t>
              </a:r>
              <a:endParaRPr lang="de-DE" sz="1000" dirty="0">
                <a:solidFill>
                  <a:schemeClr val="bg1">
                    <a:lumMod val="65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b="1" dirty="0" err="1">
                  <a:solidFill>
                    <a:schemeClr val="bg1"/>
                  </a:solidFill>
                  <a:latin typeface="Consolas" panose="020B0609020204030204" pitchFamily="49" charset="0"/>
                </a:rPr>
                <a:t>Why</a:t>
              </a:r>
              <a:endParaRPr lang="de-DE" sz="10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dirty="0">
                  <a:solidFill>
                    <a:schemeClr val="bg1">
                      <a:lumMod val="65000"/>
                    </a:schemeClr>
                  </a:solidFill>
                  <a:latin typeface="Consolas" panose="020B0609020204030204" pitchFamily="49" charset="0"/>
                </a:rPr>
                <a:t>Who</a:t>
              </a:r>
              <a:endParaRPr lang="de-DE" sz="1000" dirty="0">
                <a:solidFill>
                  <a:schemeClr val="bg1">
                    <a:lumMod val="6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When</a:t>
              </a:r>
              <a:endParaRPr lang="de-DE" sz="1000" dirty="0">
                <a:solidFill>
                  <a:schemeClr val="bg1">
                    <a:lumMod val="65000"/>
                  </a:schemeClr>
                </a:solidFill>
                <a:latin typeface="Consolas" panose="020B0609020204030204" pitchFamily="49" charset="0"/>
              </a:endParaRPr>
            </a:p>
          </p:txBody>
        </p:sp>
      </p:grpSp>
      <p:grpSp>
        <p:nvGrpSpPr>
          <p:cNvPr id="72" name="Group 71">
            <a:extLst>
              <a:ext uri="{FF2B5EF4-FFF2-40B4-BE49-F238E27FC236}">
                <a16:creationId xmlns:a16="http://schemas.microsoft.com/office/drawing/2014/main" id="{E1D9139B-C0EA-4407-8D84-77CA65522A4A}"/>
              </a:ext>
            </a:extLst>
          </p:cNvPr>
          <p:cNvGrpSpPr/>
          <p:nvPr/>
        </p:nvGrpSpPr>
        <p:grpSpPr>
          <a:xfrm>
            <a:off x="2823649" y="2245887"/>
            <a:ext cx="2441694" cy="2378041"/>
            <a:chOff x="2823649" y="2245887"/>
            <a:chExt cx="2441694" cy="2378041"/>
          </a:xfrm>
        </p:grpSpPr>
        <p:sp>
          <p:nvSpPr>
            <p:cNvPr id="23" name="TextBox 22">
              <a:extLst>
                <a:ext uri="{FF2B5EF4-FFF2-40B4-BE49-F238E27FC236}">
                  <a16:creationId xmlns:a16="http://schemas.microsoft.com/office/drawing/2014/main" id="{2C10E954-8EC6-4C91-9E5C-8474FE72257E}"/>
                </a:ext>
              </a:extLst>
            </p:cNvPr>
            <p:cNvSpPr txBox="1"/>
            <p:nvPr/>
          </p:nvSpPr>
          <p:spPr>
            <a:xfrm>
              <a:off x="2823649" y="4223818"/>
              <a:ext cx="2441694"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Decentralization</a:t>
              </a:r>
              <a:endParaRPr lang="de-DE" sz="1000" dirty="0">
                <a:solidFill>
                  <a:schemeClr val="bg1"/>
                </a:solidFill>
                <a:latin typeface="Consolas" panose="020B0609020204030204" pitchFamily="49" charset="0"/>
              </a:endParaRPr>
            </a:p>
          </p:txBody>
        </p:sp>
        <p:grpSp>
          <p:nvGrpSpPr>
            <p:cNvPr id="43" name="Group 42">
              <a:extLst>
                <a:ext uri="{FF2B5EF4-FFF2-40B4-BE49-F238E27FC236}">
                  <a16:creationId xmlns:a16="http://schemas.microsoft.com/office/drawing/2014/main" id="{8793BA73-0741-4FDE-979B-1C5F67EF89C4}"/>
                </a:ext>
              </a:extLst>
            </p:cNvPr>
            <p:cNvGrpSpPr/>
            <p:nvPr/>
          </p:nvGrpSpPr>
          <p:grpSpPr>
            <a:xfrm>
              <a:off x="3164121" y="2245887"/>
              <a:ext cx="1842366" cy="1564533"/>
              <a:chOff x="5564975" y="2031367"/>
              <a:chExt cx="2337331" cy="1976005"/>
            </a:xfrm>
          </p:grpSpPr>
          <p:sp>
            <p:nvSpPr>
              <p:cNvPr id="4" name="Oval 3">
                <a:extLst>
                  <a:ext uri="{FF2B5EF4-FFF2-40B4-BE49-F238E27FC236}">
                    <a16:creationId xmlns:a16="http://schemas.microsoft.com/office/drawing/2014/main" id="{9F5D3B1B-80E4-48E7-8851-DAA719D8D607}"/>
                  </a:ext>
                </a:extLst>
              </p:cNvPr>
              <p:cNvSpPr/>
              <p:nvPr/>
            </p:nvSpPr>
            <p:spPr>
              <a:xfrm>
                <a:off x="6377940" y="2968421"/>
                <a:ext cx="303930" cy="303930"/>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26" name="Oval 25">
                <a:extLst>
                  <a:ext uri="{FF2B5EF4-FFF2-40B4-BE49-F238E27FC236}">
                    <a16:creationId xmlns:a16="http://schemas.microsoft.com/office/drawing/2014/main" id="{C51E0219-0D9C-42B9-904C-980CB81C9DDC}"/>
                  </a:ext>
                </a:extLst>
              </p:cNvPr>
              <p:cNvSpPr/>
              <p:nvPr/>
            </p:nvSpPr>
            <p:spPr>
              <a:xfrm>
                <a:off x="6472263" y="2031367"/>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27" name="Oval 26">
                <a:extLst>
                  <a:ext uri="{FF2B5EF4-FFF2-40B4-BE49-F238E27FC236}">
                    <a16:creationId xmlns:a16="http://schemas.microsoft.com/office/drawing/2014/main" id="{09EB2731-F4FF-4EF8-90A4-6804FDE9C9AF}"/>
                  </a:ext>
                </a:extLst>
              </p:cNvPr>
              <p:cNvSpPr/>
              <p:nvPr/>
            </p:nvSpPr>
            <p:spPr>
              <a:xfrm>
                <a:off x="7267968" y="2368203"/>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28" name="Oval 27">
                <a:extLst>
                  <a:ext uri="{FF2B5EF4-FFF2-40B4-BE49-F238E27FC236}">
                    <a16:creationId xmlns:a16="http://schemas.microsoft.com/office/drawing/2014/main" id="{B9F93091-CDAF-4E02-9023-EE9CA9590EA2}"/>
                  </a:ext>
                </a:extLst>
              </p:cNvPr>
              <p:cNvSpPr/>
              <p:nvPr/>
            </p:nvSpPr>
            <p:spPr>
              <a:xfrm>
                <a:off x="5564975" y="3419475"/>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29" name="Oval 28">
                <a:extLst>
                  <a:ext uri="{FF2B5EF4-FFF2-40B4-BE49-F238E27FC236}">
                    <a16:creationId xmlns:a16="http://schemas.microsoft.com/office/drawing/2014/main" id="{EA481B17-077A-49F2-B429-C9E6FC88AF04}"/>
                  </a:ext>
                </a:extLst>
              </p:cNvPr>
              <p:cNvSpPr/>
              <p:nvPr/>
            </p:nvSpPr>
            <p:spPr>
              <a:xfrm>
                <a:off x="5622179" y="2450654"/>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0" name="Oval 29">
                <a:extLst>
                  <a:ext uri="{FF2B5EF4-FFF2-40B4-BE49-F238E27FC236}">
                    <a16:creationId xmlns:a16="http://schemas.microsoft.com/office/drawing/2014/main" id="{CE1010C4-0D22-454A-AEF0-D06A9663F3C0}"/>
                  </a:ext>
                </a:extLst>
              </p:cNvPr>
              <p:cNvSpPr/>
              <p:nvPr/>
            </p:nvSpPr>
            <p:spPr>
              <a:xfrm>
                <a:off x="7732642" y="3750348"/>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sp>
            <p:nvSpPr>
              <p:cNvPr id="31" name="Oval 30">
                <a:extLst>
                  <a:ext uri="{FF2B5EF4-FFF2-40B4-BE49-F238E27FC236}">
                    <a16:creationId xmlns:a16="http://schemas.microsoft.com/office/drawing/2014/main" id="{B231D69A-1088-4D6C-BD7D-C4B2C7CF3EBD}"/>
                  </a:ext>
                </a:extLst>
              </p:cNvPr>
              <p:cNvSpPr/>
              <p:nvPr/>
            </p:nvSpPr>
            <p:spPr>
              <a:xfrm>
                <a:off x="6472263" y="3837708"/>
                <a:ext cx="169664" cy="169664"/>
              </a:xfrm>
              <a:prstGeom prst="ellipse">
                <a:avLst/>
              </a:prstGeom>
              <a:noFill/>
              <a:ln w="76200">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de-DE"/>
              </a:p>
            </p:txBody>
          </p:sp>
          <p:cxnSp>
            <p:nvCxnSpPr>
              <p:cNvPr id="14" name="Straight Arrow Connector 13">
                <a:extLst>
                  <a:ext uri="{FF2B5EF4-FFF2-40B4-BE49-F238E27FC236}">
                    <a16:creationId xmlns:a16="http://schemas.microsoft.com/office/drawing/2014/main" id="{92D683D1-E8B9-4223-B1C0-B86109E4BD4A}"/>
                  </a:ext>
                </a:extLst>
              </p:cNvPr>
              <p:cNvCxnSpPr>
                <a:cxnSpLocks/>
              </p:cNvCxnSpPr>
              <p:nvPr/>
            </p:nvCxnSpPr>
            <p:spPr>
              <a:xfrm flipV="1">
                <a:off x="6529905" y="2337700"/>
                <a:ext cx="0" cy="4839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8116F2-C602-446D-891B-034CF7FB7D1E}"/>
                  </a:ext>
                </a:extLst>
              </p:cNvPr>
              <p:cNvCxnSpPr>
                <a:cxnSpLocks/>
              </p:cNvCxnSpPr>
              <p:nvPr/>
            </p:nvCxnSpPr>
            <p:spPr>
              <a:xfrm rot="-2940000" flipV="1">
                <a:off x="6023887" y="2545509"/>
                <a:ext cx="0" cy="4839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DD000DF-5201-4FB0-A969-217E01815EFA}"/>
                  </a:ext>
                </a:extLst>
              </p:cNvPr>
              <p:cNvCxnSpPr>
                <a:cxnSpLocks/>
              </p:cNvCxnSpPr>
              <p:nvPr/>
            </p:nvCxnSpPr>
            <p:spPr>
              <a:xfrm rot="2760000" flipV="1">
                <a:off x="7006215" y="2545509"/>
                <a:ext cx="0" cy="4839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E6320CF-8821-4B2C-823C-518BA85F2B7A}"/>
                  </a:ext>
                </a:extLst>
              </p:cNvPr>
              <p:cNvCxnSpPr>
                <a:cxnSpLocks/>
              </p:cNvCxnSpPr>
              <p:nvPr/>
            </p:nvCxnSpPr>
            <p:spPr>
              <a:xfrm rot="-6840000" flipV="1">
                <a:off x="6046084" y="3072500"/>
                <a:ext cx="0" cy="48392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59BBEF4-5198-4936-922A-5072335F2B3D}"/>
                  </a:ext>
                </a:extLst>
              </p:cNvPr>
              <p:cNvCxnSpPr>
                <a:cxnSpLocks/>
              </p:cNvCxnSpPr>
              <p:nvPr/>
            </p:nvCxnSpPr>
            <p:spPr>
              <a:xfrm>
                <a:off x="6832162" y="3242309"/>
                <a:ext cx="806888" cy="47096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28D682C-2157-45E1-82B9-2813A1CD85BC}"/>
                  </a:ext>
                </a:extLst>
              </p:cNvPr>
              <p:cNvCxnSpPr>
                <a:cxnSpLocks/>
              </p:cNvCxnSpPr>
              <p:nvPr/>
            </p:nvCxnSpPr>
            <p:spPr>
              <a:xfrm>
                <a:off x="6542194" y="3381374"/>
                <a:ext cx="14901" cy="33190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12F4E558-FCDF-4D58-8DA9-11CD6694C6D9}"/>
              </a:ext>
            </a:extLst>
          </p:cNvPr>
          <p:cNvGrpSpPr/>
          <p:nvPr/>
        </p:nvGrpSpPr>
        <p:grpSpPr>
          <a:xfrm>
            <a:off x="6005806" y="2234071"/>
            <a:ext cx="1613661" cy="2378042"/>
            <a:chOff x="4544558" y="2293716"/>
            <a:chExt cx="1613661" cy="2378042"/>
          </a:xfrm>
        </p:grpSpPr>
        <p:sp>
          <p:nvSpPr>
            <p:cNvPr id="24" name="TextBox 23">
              <a:extLst>
                <a:ext uri="{FF2B5EF4-FFF2-40B4-BE49-F238E27FC236}">
                  <a16:creationId xmlns:a16="http://schemas.microsoft.com/office/drawing/2014/main" id="{96C42ACA-A256-4B52-A15B-CEDE4B751DA4}"/>
                </a:ext>
              </a:extLst>
            </p:cNvPr>
            <p:cNvSpPr txBox="1"/>
            <p:nvPr/>
          </p:nvSpPr>
          <p:spPr>
            <a:xfrm>
              <a:off x="4694798" y="4271648"/>
              <a:ext cx="1313180"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Flexible</a:t>
              </a:r>
              <a:endParaRPr lang="de-DE" sz="1000" dirty="0">
                <a:solidFill>
                  <a:schemeClr val="bg1"/>
                </a:solidFill>
                <a:latin typeface="Consolas" panose="020B0609020204030204" pitchFamily="49" charset="0"/>
              </a:endParaRPr>
            </a:p>
          </p:txBody>
        </p:sp>
        <p:pic>
          <p:nvPicPr>
            <p:cNvPr id="47" name="Picture 46">
              <a:extLst>
                <a:ext uri="{FF2B5EF4-FFF2-40B4-BE49-F238E27FC236}">
                  <a16:creationId xmlns:a16="http://schemas.microsoft.com/office/drawing/2014/main" id="{EC75377E-CAD1-4012-9EEE-7194F5E03585}"/>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28541" r="28088"/>
            <a:stretch/>
          </p:blipFill>
          <p:spPr>
            <a:xfrm>
              <a:off x="4544558" y="2293716"/>
              <a:ext cx="1613661" cy="1693468"/>
            </a:xfrm>
            <a:prstGeom prst="rect">
              <a:avLst/>
            </a:prstGeom>
          </p:spPr>
        </p:pic>
      </p:grpSp>
      <p:grpSp>
        <p:nvGrpSpPr>
          <p:cNvPr id="70" name="Group 69">
            <a:extLst>
              <a:ext uri="{FF2B5EF4-FFF2-40B4-BE49-F238E27FC236}">
                <a16:creationId xmlns:a16="http://schemas.microsoft.com/office/drawing/2014/main" id="{21C464EB-DD03-4032-8A3A-0BDBA628D908}"/>
              </a:ext>
            </a:extLst>
          </p:cNvPr>
          <p:cNvGrpSpPr/>
          <p:nvPr/>
        </p:nvGrpSpPr>
        <p:grpSpPr>
          <a:xfrm>
            <a:off x="8840314" y="2273111"/>
            <a:ext cx="1556738" cy="2299962"/>
            <a:chOff x="9012319" y="2267203"/>
            <a:chExt cx="1556738" cy="2299962"/>
          </a:xfrm>
        </p:grpSpPr>
        <p:sp>
          <p:nvSpPr>
            <p:cNvPr id="25" name="TextBox 24">
              <a:extLst>
                <a:ext uri="{FF2B5EF4-FFF2-40B4-BE49-F238E27FC236}">
                  <a16:creationId xmlns:a16="http://schemas.microsoft.com/office/drawing/2014/main" id="{8E2F0989-FD5D-4625-8303-12D8AB6733A8}"/>
                </a:ext>
              </a:extLst>
            </p:cNvPr>
            <p:cNvSpPr txBox="1"/>
            <p:nvPr/>
          </p:nvSpPr>
          <p:spPr>
            <a:xfrm>
              <a:off x="9134098" y="4167055"/>
              <a:ext cx="1313180" cy="400110"/>
            </a:xfrm>
            <a:prstGeom prst="rect">
              <a:avLst/>
            </a:prstGeom>
            <a:noFill/>
          </p:spPr>
          <p:txBody>
            <a:bodyPr wrap="none" rtlCol="0">
              <a:spAutoFit/>
            </a:bodyPr>
            <a:lstStyle/>
            <a:p>
              <a:r>
                <a:rPr lang="en-US" sz="2000" strike="sngStrike" dirty="0">
                  <a:solidFill>
                    <a:schemeClr val="bg1"/>
                  </a:solidFill>
                  <a:latin typeface="Consolas" panose="020B0609020204030204" pitchFamily="49" charset="0"/>
                </a:rPr>
                <a:t>AppStore</a:t>
              </a:r>
              <a:endParaRPr lang="de-DE" sz="1000" strike="sngStrike" dirty="0">
                <a:solidFill>
                  <a:schemeClr val="bg1"/>
                </a:solidFill>
                <a:latin typeface="Consolas" panose="020B0609020204030204" pitchFamily="49" charset="0"/>
              </a:endParaRPr>
            </a:p>
          </p:txBody>
        </p:sp>
        <p:grpSp>
          <p:nvGrpSpPr>
            <p:cNvPr id="51" name="Group 50">
              <a:extLst>
                <a:ext uri="{FF2B5EF4-FFF2-40B4-BE49-F238E27FC236}">
                  <a16:creationId xmlns:a16="http://schemas.microsoft.com/office/drawing/2014/main" id="{6DD320E6-6AB7-4179-A045-5083A47E2BE0}"/>
                </a:ext>
              </a:extLst>
            </p:cNvPr>
            <p:cNvGrpSpPr/>
            <p:nvPr/>
          </p:nvGrpSpPr>
          <p:grpSpPr>
            <a:xfrm>
              <a:off x="9012319" y="2267203"/>
              <a:ext cx="1556738" cy="1537309"/>
              <a:chOff x="6834967" y="2703600"/>
              <a:chExt cx="1556738" cy="1537309"/>
            </a:xfrm>
          </p:grpSpPr>
          <p:pic>
            <p:nvPicPr>
              <p:cNvPr id="49" name="Picture 48">
                <a:extLst>
                  <a:ext uri="{FF2B5EF4-FFF2-40B4-BE49-F238E27FC236}">
                    <a16:creationId xmlns:a16="http://schemas.microsoft.com/office/drawing/2014/main" id="{AD12D22D-CD77-4F3D-92B4-40F598368991}"/>
                  </a:ext>
                </a:extLst>
              </p:cNvPr>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7005" r="26904"/>
              <a:stretch/>
            </p:blipFill>
            <p:spPr>
              <a:xfrm>
                <a:off x="6834967" y="2703600"/>
                <a:ext cx="1556738" cy="1537309"/>
              </a:xfrm>
              <a:prstGeom prst="rect">
                <a:avLst/>
              </a:prstGeom>
            </p:spPr>
          </p:pic>
          <p:sp>
            <p:nvSpPr>
              <p:cNvPr id="50" name="Rectangle 49">
                <a:extLst>
                  <a:ext uri="{FF2B5EF4-FFF2-40B4-BE49-F238E27FC236}">
                    <a16:creationId xmlns:a16="http://schemas.microsoft.com/office/drawing/2014/main" id="{0EFDEF23-9AB1-48AE-A1E1-0D048B539792}"/>
                  </a:ext>
                </a:extLst>
              </p:cNvPr>
              <p:cNvSpPr/>
              <p:nvPr/>
            </p:nvSpPr>
            <p:spPr>
              <a:xfrm rot="2700000">
                <a:off x="6982163" y="3384887"/>
                <a:ext cx="1299375" cy="130004"/>
              </a:xfrm>
              <a:prstGeom prst="rect">
                <a:avLst/>
              </a:prstGeom>
              <a:solidFill>
                <a:schemeClr val="bg1">
                  <a:alpha val="76000"/>
                </a:scheme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42085782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6B7826-076A-4A33-AE48-2786CFDD1629}"/>
              </a:ext>
            </a:extLst>
          </p:cNvPr>
          <p:cNvGrpSpPr/>
          <p:nvPr/>
        </p:nvGrpSpPr>
        <p:grpSpPr>
          <a:xfrm rot="16200000">
            <a:off x="-1881286" y="3228945"/>
            <a:ext cx="4315083" cy="400110"/>
            <a:chOff x="4612625" y="624312"/>
            <a:chExt cx="4315083" cy="400110"/>
          </a:xfrm>
        </p:grpSpPr>
        <p:sp>
          <p:nvSpPr>
            <p:cNvPr id="5" name="TextBox 4">
              <a:extLst>
                <a:ext uri="{FF2B5EF4-FFF2-40B4-BE49-F238E27FC236}">
                  <a16:creationId xmlns:a16="http://schemas.microsoft.com/office/drawing/2014/main" id="{2F00A222-3D00-4B2F-A2AF-46B0D5074360}"/>
                </a:ext>
              </a:extLst>
            </p:cNvPr>
            <p:cNvSpPr txBox="1"/>
            <p:nvPr/>
          </p:nvSpPr>
          <p:spPr>
            <a:xfrm>
              <a:off x="817878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What</a:t>
              </a:r>
              <a:endParaRPr lang="de-DE" sz="1000" dirty="0">
                <a:solidFill>
                  <a:schemeClr val="bg1">
                    <a:lumMod val="65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Why</a:t>
              </a:r>
              <a:endParaRPr lang="de-DE" sz="2000" dirty="0">
                <a:solidFill>
                  <a:schemeClr val="bg1">
                    <a:lumMod val="6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b="1" dirty="0">
                  <a:solidFill>
                    <a:schemeClr val="bg1"/>
                  </a:solidFill>
                  <a:latin typeface="Consolas" panose="020B0609020204030204" pitchFamily="49" charset="0"/>
                </a:rPr>
                <a:t>Who</a:t>
              </a:r>
              <a:endParaRPr lang="de-DE" sz="10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When</a:t>
              </a:r>
              <a:endParaRPr lang="de-DE" sz="1000" dirty="0">
                <a:solidFill>
                  <a:schemeClr val="bg1">
                    <a:lumMod val="65000"/>
                  </a:schemeClr>
                </a:solidFill>
                <a:latin typeface="Consolas" panose="020B0609020204030204" pitchFamily="49" charset="0"/>
              </a:endParaRPr>
            </a:p>
          </p:txBody>
        </p:sp>
      </p:grpSp>
      <p:grpSp>
        <p:nvGrpSpPr>
          <p:cNvPr id="35" name="Group 34">
            <a:extLst>
              <a:ext uri="{FF2B5EF4-FFF2-40B4-BE49-F238E27FC236}">
                <a16:creationId xmlns:a16="http://schemas.microsoft.com/office/drawing/2014/main" id="{E9D851A1-8841-44BA-9DA9-A95789221B87}"/>
              </a:ext>
            </a:extLst>
          </p:cNvPr>
          <p:cNvGrpSpPr/>
          <p:nvPr/>
        </p:nvGrpSpPr>
        <p:grpSpPr>
          <a:xfrm>
            <a:off x="1824111" y="2339904"/>
            <a:ext cx="1612405" cy="2178193"/>
            <a:chOff x="2676205" y="2659425"/>
            <a:chExt cx="1612405" cy="2178193"/>
          </a:xfrm>
        </p:grpSpPr>
        <p:pic>
          <p:nvPicPr>
            <p:cNvPr id="27" name="Picture 26">
              <a:extLst>
                <a:ext uri="{FF2B5EF4-FFF2-40B4-BE49-F238E27FC236}">
                  <a16:creationId xmlns:a16="http://schemas.microsoft.com/office/drawing/2014/main" id="{B9864255-BBA5-4361-8596-8E2FA1029BE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27229" r="27468"/>
            <a:stretch/>
          </p:blipFill>
          <p:spPr>
            <a:xfrm>
              <a:off x="2676205" y="2659425"/>
              <a:ext cx="1612405" cy="1620000"/>
            </a:xfrm>
            <a:prstGeom prst="rect">
              <a:avLst/>
            </a:prstGeom>
          </p:spPr>
        </p:pic>
        <p:sp>
          <p:nvSpPr>
            <p:cNvPr id="32" name="TextBox 31">
              <a:extLst>
                <a:ext uri="{FF2B5EF4-FFF2-40B4-BE49-F238E27FC236}">
                  <a16:creationId xmlns:a16="http://schemas.microsoft.com/office/drawing/2014/main" id="{3BC09E00-783D-4FA9-A5B3-95F91F6DE573}"/>
                </a:ext>
              </a:extLst>
            </p:cNvPr>
            <p:cNvSpPr txBox="1"/>
            <p:nvPr/>
          </p:nvSpPr>
          <p:spPr>
            <a:xfrm>
              <a:off x="2684753" y="4437508"/>
              <a:ext cx="1595309"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Pinterest </a:t>
              </a:r>
              <a:endParaRPr lang="de-DE" sz="1000" dirty="0">
                <a:solidFill>
                  <a:schemeClr val="bg1"/>
                </a:solidFill>
                <a:latin typeface="Consolas" panose="020B0609020204030204" pitchFamily="49" charset="0"/>
              </a:endParaRPr>
            </a:p>
          </p:txBody>
        </p:sp>
      </p:grpSp>
      <p:grpSp>
        <p:nvGrpSpPr>
          <p:cNvPr id="36" name="Group 35">
            <a:extLst>
              <a:ext uri="{FF2B5EF4-FFF2-40B4-BE49-F238E27FC236}">
                <a16:creationId xmlns:a16="http://schemas.microsoft.com/office/drawing/2014/main" id="{D24A15BC-5BBF-4007-8CDF-4DBF2AFDB0B0}"/>
              </a:ext>
            </a:extLst>
          </p:cNvPr>
          <p:cNvGrpSpPr/>
          <p:nvPr/>
        </p:nvGrpSpPr>
        <p:grpSpPr>
          <a:xfrm>
            <a:off x="4625735" y="2339904"/>
            <a:ext cx="1916343" cy="2178193"/>
            <a:chOff x="5234824" y="2659425"/>
            <a:chExt cx="1916343" cy="2178193"/>
          </a:xfrm>
        </p:grpSpPr>
        <p:pic>
          <p:nvPicPr>
            <p:cNvPr id="29" name="Picture 28">
              <a:extLst>
                <a:ext uri="{FF2B5EF4-FFF2-40B4-BE49-F238E27FC236}">
                  <a16:creationId xmlns:a16="http://schemas.microsoft.com/office/drawing/2014/main" id="{1EA7FBDA-10DC-4681-A2A3-579D4223252E}"/>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25939" t="6438" r="26301" b="5572"/>
            <a:stretch/>
          </p:blipFill>
          <p:spPr>
            <a:xfrm>
              <a:off x="5234824" y="2659425"/>
              <a:ext cx="1916343" cy="1620000"/>
            </a:xfrm>
            <a:prstGeom prst="rect">
              <a:avLst/>
            </a:prstGeom>
          </p:spPr>
        </p:pic>
        <p:sp>
          <p:nvSpPr>
            <p:cNvPr id="33" name="TextBox 32">
              <a:extLst>
                <a:ext uri="{FF2B5EF4-FFF2-40B4-BE49-F238E27FC236}">
                  <a16:creationId xmlns:a16="http://schemas.microsoft.com/office/drawing/2014/main" id="{8DB4F5CE-2419-4C0A-830B-1D3A14922BA9}"/>
                </a:ext>
              </a:extLst>
            </p:cNvPr>
            <p:cNvSpPr txBox="1"/>
            <p:nvPr/>
          </p:nvSpPr>
          <p:spPr>
            <a:xfrm>
              <a:off x="5606937" y="4437508"/>
              <a:ext cx="1172116"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Twitter</a:t>
              </a:r>
              <a:endParaRPr lang="de-DE" sz="1000" dirty="0">
                <a:solidFill>
                  <a:schemeClr val="bg1"/>
                </a:solidFill>
                <a:latin typeface="Consolas" panose="020B0609020204030204" pitchFamily="49" charset="0"/>
              </a:endParaRPr>
            </a:p>
          </p:txBody>
        </p:sp>
      </p:grpSp>
      <p:grpSp>
        <p:nvGrpSpPr>
          <p:cNvPr id="37" name="Group 36">
            <a:extLst>
              <a:ext uri="{FF2B5EF4-FFF2-40B4-BE49-F238E27FC236}">
                <a16:creationId xmlns:a16="http://schemas.microsoft.com/office/drawing/2014/main" id="{627F88BD-C99A-45DB-B487-40EF51CE8525}"/>
              </a:ext>
            </a:extLst>
          </p:cNvPr>
          <p:cNvGrpSpPr/>
          <p:nvPr/>
        </p:nvGrpSpPr>
        <p:grpSpPr>
          <a:xfrm>
            <a:off x="7452609" y="2339904"/>
            <a:ext cx="2915281" cy="2178193"/>
            <a:chOff x="8304703" y="2659425"/>
            <a:chExt cx="2915281" cy="2178193"/>
          </a:xfrm>
        </p:grpSpPr>
        <p:pic>
          <p:nvPicPr>
            <p:cNvPr id="31" name="Picture 30">
              <a:extLst>
                <a:ext uri="{FF2B5EF4-FFF2-40B4-BE49-F238E27FC236}">
                  <a16:creationId xmlns:a16="http://schemas.microsoft.com/office/drawing/2014/main" id="{0A0BEA11-9CC6-46DC-A4BA-4213AC9B1120}"/>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21497" t="26788" r="20701" b="30385"/>
            <a:stretch/>
          </p:blipFill>
          <p:spPr>
            <a:xfrm>
              <a:off x="8304703" y="2659425"/>
              <a:ext cx="2915281" cy="1620000"/>
            </a:xfrm>
            <a:prstGeom prst="rect">
              <a:avLst/>
            </a:prstGeom>
          </p:spPr>
        </p:pic>
        <p:sp>
          <p:nvSpPr>
            <p:cNvPr id="34" name="TextBox 33">
              <a:extLst>
                <a:ext uri="{FF2B5EF4-FFF2-40B4-BE49-F238E27FC236}">
                  <a16:creationId xmlns:a16="http://schemas.microsoft.com/office/drawing/2014/main" id="{F5F01763-19D1-4144-B231-F70BFA358B26}"/>
                </a:ext>
              </a:extLst>
            </p:cNvPr>
            <p:cNvSpPr txBox="1"/>
            <p:nvPr/>
          </p:nvSpPr>
          <p:spPr>
            <a:xfrm>
              <a:off x="9176285" y="4437508"/>
              <a:ext cx="1172116" cy="400110"/>
            </a:xfrm>
            <a:prstGeom prst="rect">
              <a:avLst/>
            </a:prstGeom>
            <a:noFill/>
          </p:spPr>
          <p:txBody>
            <a:bodyPr wrap="none" rtlCol="0">
              <a:spAutoFit/>
            </a:bodyPr>
            <a:lstStyle/>
            <a:p>
              <a:r>
                <a:rPr lang="en-US" sz="2000" dirty="0">
                  <a:solidFill>
                    <a:schemeClr val="bg1"/>
                  </a:solidFill>
                  <a:latin typeface="Consolas" panose="020B0609020204030204" pitchFamily="49" charset="0"/>
                </a:rPr>
                <a:t>Alibaba</a:t>
              </a:r>
              <a:endParaRPr lang="de-DE" sz="1000"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325336893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931C17C-1934-4F5D-A335-F36B9A0529FE}"/>
              </a:ext>
            </a:extLst>
          </p:cNvPr>
          <p:cNvGrpSpPr/>
          <p:nvPr/>
        </p:nvGrpSpPr>
        <p:grpSpPr>
          <a:xfrm>
            <a:off x="5113960" y="2446960"/>
            <a:ext cx="1964081" cy="1964081"/>
            <a:chOff x="5113959" y="2047428"/>
            <a:chExt cx="1964081" cy="1964081"/>
          </a:xfrm>
        </p:grpSpPr>
        <p:grpSp>
          <p:nvGrpSpPr>
            <p:cNvPr id="22" name="Group 21">
              <a:extLst>
                <a:ext uri="{FF2B5EF4-FFF2-40B4-BE49-F238E27FC236}">
                  <a16:creationId xmlns:a16="http://schemas.microsoft.com/office/drawing/2014/main" id="{B6968713-70B2-45EE-9D20-E89C9C731971}"/>
                </a:ext>
              </a:extLst>
            </p:cNvPr>
            <p:cNvGrpSpPr/>
            <p:nvPr/>
          </p:nvGrpSpPr>
          <p:grpSpPr>
            <a:xfrm>
              <a:off x="5113959" y="2047428"/>
              <a:ext cx="1964081" cy="1964081"/>
              <a:chOff x="5113959" y="2446959"/>
              <a:chExt cx="1964081" cy="1964081"/>
            </a:xfrm>
          </p:grpSpPr>
          <p:sp>
            <p:nvSpPr>
              <p:cNvPr id="24" name="Rectangle: Rounded Corners 23">
                <a:extLst>
                  <a:ext uri="{FF2B5EF4-FFF2-40B4-BE49-F238E27FC236}">
                    <a16:creationId xmlns:a16="http://schemas.microsoft.com/office/drawing/2014/main" id="{3617FC8D-6766-4CDE-8A1F-96287B777FE9}"/>
                  </a:ext>
                </a:extLst>
              </p:cNvPr>
              <p:cNvSpPr/>
              <p:nvPr/>
            </p:nvSpPr>
            <p:spPr>
              <a:xfrm>
                <a:off x="5113959" y="2446959"/>
                <a:ext cx="1964081" cy="1964081"/>
              </a:xfrm>
              <a:prstGeom prst="roundRect">
                <a:avLst>
                  <a:gd name="adj" fmla="val 0"/>
                </a:avLst>
              </a:prstGeom>
              <a:ln w="127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26" name="Picture 25">
                <a:extLst>
                  <a:ext uri="{FF2B5EF4-FFF2-40B4-BE49-F238E27FC236}">
                    <a16:creationId xmlns:a16="http://schemas.microsoft.com/office/drawing/2014/main" id="{53E38F23-CAD5-40E5-8D63-FA232A914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582" y="2785355"/>
                <a:ext cx="862834" cy="815471"/>
              </a:xfrm>
              <a:prstGeom prst="rect">
                <a:avLst/>
              </a:prstGeom>
            </p:spPr>
          </p:pic>
        </p:grpSp>
        <p:grpSp>
          <p:nvGrpSpPr>
            <p:cNvPr id="4" name="Group 3">
              <a:extLst>
                <a:ext uri="{FF2B5EF4-FFF2-40B4-BE49-F238E27FC236}">
                  <a16:creationId xmlns:a16="http://schemas.microsoft.com/office/drawing/2014/main" id="{D731B994-FBB8-407F-B485-9C0AAF62215C}"/>
                </a:ext>
              </a:extLst>
            </p:cNvPr>
            <p:cNvGrpSpPr/>
            <p:nvPr/>
          </p:nvGrpSpPr>
          <p:grpSpPr>
            <a:xfrm>
              <a:off x="5113959" y="3539690"/>
              <a:ext cx="1964081" cy="471819"/>
              <a:chOff x="5113959" y="3539690"/>
              <a:chExt cx="1964081" cy="471819"/>
            </a:xfrm>
          </p:grpSpPr>
          <p:sp>
            <p:nvSpPr>
              <p:cNvPr id="3" name="Rectangle 2">
                <a:extLst>
                  <a:ext uri="{FF2B5EF4-FFF2-40B4-BE49-F238E27FC236}">
                    <a16:creationId xmlns:a16="http://schemas.microsoft.com/office/drawing/2014/main" id="{0684ADCB-5D5E-4E3B-BAC9-7708CDCB2BD2}"/>
                  </a:ext>
                </a:extLst>
              </p:cNvPr>
              <p:cNvSpPr/>
              <p:nvPr/>
            </p:nvSpPr>
            <p:spPr>
              <a:xfrm>
                <a:off x="5113959" y="3539690"/>
                <a:ext cx="1964081" cy="471819"/>
              </a:xfrm>
              <a:prstGeom prst="rect">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TextBox 22">
                <a:extLst>
                  <a:ext uri="{FF2B5EF4-FFF2-40B4-BE49-F238E27FC236}">
                    <a16:creationId xmlns:a16="http://schemas.microsoft.com/office/drawing/2014/main" id="{5DE8D940-744C-43A3-8DB3-738DA7931BDC}"/>
                  </a:ext>
                </a:extLst>
              </p:cNvPr>
              <p:cNvSpPr txBox="1"/>
              <p:nvPr/>
            </p:nvSpPr>
            <p:spPr>
              <a:xfrm>
                <a:off x="5687073" y="3590933"/>
                <a:ext cx="817853" cy="369332"/>
              </a:xfrm>
              <a:prstGeom prst="rect">
                <a:avLst/>
              </a:prstGeom>
              <a:noFill/>
            </p:spPr>
            <p:txBody>
              <a:bodyPr wrap="none" rtlCol="0">
                <a:spAutoFit/>
              </a:bodyPr>
              <a:lstStyle/>
              <a:p>
                <a:r>
                  <a:rPr lang="de-DE" dirty="0" err="1">
                    <a:solidFill>
                      <a:schemeClr val="bg1"/>
                    </a:solidFill>
                    <a:latin typeface="Consolas" panose="020B0609020204030204" pitchFamily="49" charset="0"/>
                    <a:ea typeface="Kozuka Gothic Pro H" panose="020B0800000000000000" pitchFamily="34" charset="-128"/>
                  </a:rPr>
                  <a:t>ToBuy</a:t>
                </a:r>
                <a:endParaRPr lang="de-DE" sz="2400" dirty="0">
                  <a:solidFill>
                    <a:schemeClr val="bg1"/>
                  </a:solidFill>
                  <a:latin typeface="Consolas" panose="020B0609020204030204" pitchFamily="49" charset="0"/>
                  <a:ea typeface="Kozuka Gothic Pro H" panose="020B0800000000000000" pitchFamily="34" charset="-128"/>
                </a:endParaRPr>
              </a:p>
            </p:txBody>
          </p:sp>
        </p:grpSp>
      </p:grpSp>
    </p:spTree>
    <p:extLst>
      <p:ext uri="{BB962C8B-B14F-4D97-AF65-F5344CB8AC3E}">
        <p14:creationId xmlns:p14="http://schemas.microsoft.com/office/powerpoint/2010/main" val="32193603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6B7826-076A-4A33-AE48-2786CFDD1629}"/>
              </a:ext>
            </a:extLst>
          </p:cNvPr>
          <p:cNvGrpSpPr/>
          <p:nvPr/>
        </p:nvGrpSpPr>
        <p:grpSpPr>
          <a:xfrm rot="16200000">
            <a:off x="-1881286" y="3228945"/>
            <a:ext cx="4315083" cy="400110"/>
            <a:chOff x="4612625" y="624312"/>
            <a:chExt cx="4315083" cy="400110"/>
          </a:xfrm>
        </p:grpSpPr>
        <p:sp>
          <p:nvSpPr>
            <p:cNvPr id="5" name="TextBox 4">
              <a:extLst>
                <a:ext uri="{FF2B5EF4-FFF2-40B4-BE49-F238E27FC236}">
                  <a16:creationId xmlns:a16="http://schemas.microsoft.com/office/drawing/2014/main" id="{2F00A222-3D00-4B2F-A2AF-46B0D5074360}"/>
                </a:ext>
              </a:extLst>
            </p:cNvPr>
            <p:cNvSpPr txBox="1"/>
            <p:nvPr/>
          </p:nvSpPr>
          <p:spPr>
            <a:xfrm>
              <a:off x="817878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What</a:t>
              </a:r>
              <a:endParaRPr lang="de-DE" sz="2000" dirty="0">
                <a:solidFill>
                  <a:schemeClr val="bg1">
                    <a:lumMod val="65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Why</a:t>
              </a:r>
              <a:endParaRPr lang="de-DE" sz="1000" dirty="0">
                <a:solidFill>
                  <a:schemeClr val="bg1">
                    <a:lumMod val="6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dirty="0">
                  <a:solidFill>
                    <a:schemeClr val="bg1">
                      <a:lumMod val="65000"/>
                    </a:schemeClr>
                  </a:solidFill>
                  <a:latin typeface="Consolas" panose="020B0609020204030204" pitchFamily="49" charset="0"/>
                </a:rPr>
                <a:t>Who</a:t>
              </a:r>
              <a:endParaRPr lang="de-DE" sz="1000" dirty="0">
                <a:solidFill>
                  <a:schemeClr val="bg1">
                    <a:lumMod val="6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b="1" dirty="0" err="1">
                  <a:solidFill>
                    <a:schemeClr val="bg1"/>
                  </a:solidFill>
                  <a:latin typeface="Consolas" panose="020B0609020204030204" pitchFamily="49" charset="0"/>
                </a:rPr>
                <a:t>When</a:t>
              </a:r>
              <a:endParaRPr lang="de-DE" sz="1000" b="1" dirty="0">
                <a:solidFill>
                  <a:schemeClr val="bg1"/>
                </a:solidFill>
                <a:latin typeface="Consolas" panose="020B0609020204030204" pitchFamily="49" charset="0"/>
              </a:endParaRPr>
            </a:p>
          </p:txBody>
        </p:sp>
      </p:grpSp>
      <p:pic>
        <p:nvPicPr>
          <p:cNvPr id="23" name="Picture 22">
            <a:extLst>
              <a:ext uri="{FF2B5EF4-FFF2-40B4-BE49-F238E27FC236}">
                <a16:creationId xmlns:a16="http://schemas.microsoft.com/office/drawing/2014/main" id="{FDC4B44C-4FED-4A77-81AC-231C918EEDA3}"/>
              </a:ext>
            </a:extLst>
          </p:cNvPr>
          <p:cNvPicPr>
            <a:picLocks noChangeAspect="1"/>
          </p:cNvPicPr>
          <p:nvPr/>
        </p:nvPicPr>
        <p:blipFill rotWithShape="1">
          <a:blip r:embed="rId3">
            <a:extLst>
              <a:ext uri="{28A0092B-C50C-407E-A947-70E740481C1C}">
                <a14:useLocalDpi xmlns:a14="http://schemas.microsoft.com/office/drawing/2010/main" val="0"/>
              </a:ext>
            </a:extLst>
          </a:blip>
          <a:srcRect l="6629" t="26283" r="51794" b="53215"/>
          <a:stretch/>
        </p:blipFill>
        <p:spPr>
          <a:xfrm>
            <a:off x="1917192" y="914396"/>
            <a:ext cx="2715497" cy="2380488"/>
          </a:xfrm>
          <a:prstGeom prst="rect">
            <a:avLst/>
          </a:prstGeom>
        </p:spPr>
      </p:pic>
      <p:pic>
        <p:nvPicPr>
          <p:cNvPr id="24" name="Picture 23">
            <a:extLst>
              <a:ext uri="{FF2B5EF4-FFF2-40B4-BE49-F238E27FC236}">
                <a16:creationId xmlns:a16="http://schemas.microsoft.com/office/drawing/2014/main" id="{4B922961-59B0-4B85-B14D-7C6AD4CE1D12}"/>
              </a:ext>
            </a:extLst>
          </p:cNvPr>
          <p:cNvPicPr>
            <a:picLocks noChangeAspect="1"/>
          </p:cNvPicPr>
          <p:nvPr/>
        </p:nvPicPr>
        <p:blipFill rotWithShape="1">
          <a:blip r:embed="rId3">
            <a:extLst>
              <a:ext uri="{28A0092B-C50C-407E-A947-70E740481C1C}">
                <a14:useLocalDpi xmlns:a14="http://schemas.microsoft.com/office/drawing/2010/main" val="0"/>
              </a:ext>
            </a:extLst>
          </a:blip>
          <a:srcRect l="52294" t="26283" r="5915" b="53215"/>
          <a:stretch/>
        </p:blipFill>
        <p:spPr>
          <a:xfrm>
            <a:off x="8291125" y="932684"/>
            <a:ext cx="2729484" cy="2380488"/>
          </a:xfrm>
          <a:prstGeom prst="rect">
            <a:avLst/>
          </a:prstGeom>
        </p:spPr>
      </p:pic>
      <p:pic>
        <p:nvPicPr>
          <p:cNvPr id="25" name="Picture 24">
            <a:extLst>
              <a:ext uri="{FF2B5EF4-FFF2-40B4-BE49-F238E27FC236}">
                <a16:creationId xmlns:a16="http://schemas.microsoft.com/office/drawing/2014/main" id="{891C32B8-F1B0-4167-85F8-F96F41442C02}"/>
              </a:ext>
            </a:extLst>
          </p:cNvPr>
          <p:cNvPicPr>
            <a:picLocks noChangeAspect="1"/>
          </p:cNvPicPr>
          <p:nvPr/>
        </p:nvPicPr>
        <p:blipFill rotWithShape="1">
          <a:blip r:embed="rId3">
            <a:extLst>
              <a:ext uri="{28A0092B-C50C-407E-A947-70E740481C1C}">
                <a14:useLocalDpi xmlns:a14="http://schemas.microsoft.com/office/drawing/2010/main" val="0"/>
              </a:ext>
            </a:extLst>
          </a:blip>
          <a:srcRect l="6629" t="47809" r="51883" b="31926"/>
          <a:stretch/>
        </p:blipFill>
        <p:spPr>
          <a:xfrm>
            <a:off x="1923017" y="3772771"/>
            <a:ext cx="2709672" cy="2353057"/>
          </a:xfrm>
          <a:prstGeom prst="rect">
            <a:avLst/>
          </a:prstGeom>
        </p:spPr>
      </p:pic>
      <p:pic>
        <p:nvPicPr>
          <p:cNvPr id="26" name="Picture 25">
            <a:extLst>
              <a:ext uri="{FF2B5EF4-FFF2-40B4-BE49-F238E27FC236}">
                <a16:creationId xmlns:a16="http://schemas.microsoft.com/office/drawing/2014/main" id="{D18BD635-F1D8-46E8-A046-7E362B44387E}"/>
              </a:ext>
            </a:extLst>
          </p:cNvPr>
          <p:cNvPicPr>
            <a:picLocks noChangeAspect="1"/>
          </p:cNvPicPr>
          <p:nvPr/>
        </p:nvPicPr>
        <p:blipFill rotWithShape="1">
          <a:blip r:embed="rId3">
            <a:extLst>
              <a:ext uri="{28A0092B-C50C-407E-A947-70E740481C1C}">
                <a14:useLocalDpi xmlns:a14="http://schemas.microsoft.com/office/drawing/2010/main" val="0"/>
              </a:ext>
            </a:extLst>
          </a:blip>
          <a:srcRect l="52507" t="47809" r="5915" b="31926"/>
          <a:stretch/>
        </p:blipFill>
        <p:spPr>
          <a:xfrm>
            <a:off x="5139074" y="960116"/>
            <a:ext cx="2715497" cy="2353056"/>
          </a:xfrm>
          <a:prstGeom prst="rect">
            <a:avLst/>
          </a:prstGeom>
        </p:spPr>
      </p:pic>
      <p:pic>
        <p:nvPicPr>
          <p:cNvPr id="27" name="Picture 26">
            <a:extLst>
              <a:ext uri="{FF2B5EF4-FFF2-40B4-BE49-F238E27FC236}">
                <a16:creationId xmlns:a16="http://schemas.microsoft.com/office/drawing/2014/main" id="{A7800C8A-1CE3-48B1-BEBC-E79FC36BFB4C}"/>
              </a:ext>
            </a:extLst>
          </p:cNvPr>
          <p:cNvPicPr>
            <a:picLocks noChangeAspect="1"/>
          </p:cNvPicPr>
          <p:nvPr/>
        </p:nvPicPr>
        <p:blipFill rotWithShape="1">
          <a:blip r:embed="rId3">
            <a:extLst>
              <a:ext uri="{28A0092B-C50C-407E-A947-70E740481C1C}">
                <a14:useLocalDpi xmlns:a14="http://schemas.microsoft.com/office/drawing/2010/main" val="0"/>
              </a:ext>
            </a:extLst>
          </a:blip>
          <a:srcRect l="6628" t="69334" r="51510" b="10401"/>
          <a:stretch/>
        </p:blipFill>
        <p:spPr>
          <a:xfrm>
            <a:off x="5120515" y="3772771"/>
            <a:ext cx="2734056" cy="2353056"/>
          </a:xfrm>
          <a:prstGeom prst="rect">
            <a:avLst/>
          </a:prstGeom>
        </p:spPr>
      </p:pic>
      <p:pic>
        <p:nvPicPr>
          <p:cNvPr id="28" name="Picture 27">
            <a:extLst>
              <a:ext uri="{FF2B5EF4-FFF2-40B4-BE49-F238E27FC236}">
                <a16:creationId xmlns:a16="http://schemas.microsoft.com/office/drawing/2014/main" id="{5AB8B28E-0374-4A7F-8279-C28518E0D689}"/>
              </a:ext>
            </a:extLst>
          </p:cNvPr>
          <p:cNvPicPr>
            <a:picLocks noChangeAspect="1"/>
          </p:cNvPicPr>
          <p:nvPr/>
        </p:nvPicPr>
        <p:blipFill rotWithShape="1">
          <a:blip r:embed="rId3">
            <a:extLst>
              <a:ext uri="{28A0092B-C50C-407E-A947-70E740481C1C}">
                <a14:useLocalDpi xmlns:a14="http://schemas.microsoft.com/office/drawing/2010/main" val="0"/>
              </a:ext>
            </a:extLst>
          </a:blip>
          <a:srcRect l="52596" t="69255" r="5916" b="10401"/>
          <a:stretch/>
        </p:blipFill>
        <p:spPr>
          <a:xfrm>
            <a:off x="8291125" y="3772771"/>
            <a:ext cx="2709672" cy="2362200"/>
          </a:xfrm>
          <a:prstGeom prst="rect">
            <a:avLst/>
          </a:prstGeom>
        </p:spPr>
      </p:pic>
      <p:sp>
        <p:nvSpPr>
          <p:cNvPr id="4" name="TextBox 3">
            <a:extLst>
              <a:ext uri="{FF2B5EF4-FFF2-40B4-BE49-F238E27FC236}">
                <a16:creationId xmlns:a16="http://schemas.microsoft.com/office/drawing/2014/main" id="{1CEEECC3-5C43-485D-8823-8ADC7296FAE6}"/>
              </a:ext>
            </a:extLst>
          </p:cNvPr>
          <p:cNvSpPr txBox="1"/>
          <p:nvPr/>
        </p:nvSpPr>
        <p:spPr>
          <a:xfrm>
            <a:off x="10510129" y="6298476"/>
            <a:ext cx="1681871" cy="553998"/>
          </a:xfrm>
          <a:prstGeom prst="rect">
            <a:avLst/>
          </a:prstGeom>
          <a:noFill/>
        </p:spPr>
        <p:txBody>
          <a:bodyPr wrap="none" rtlCol="0">
            <a:spAutoFit/>
          </a:bodyPr>
          <a:lstStyle/>
          <a:p>
            <a:pPr algn="r"/>
            <a:r>
              <a:rPr lang="en-US" sz="1000" dirty="0">
                <a:solidFill>
                  <a:schemeClr val="bg1"/>
                </a:solidFill>
                <a:latin typeface="+mj-lt"/>
              </a:rPr>
              <a:t>Create by Adam Bar</a:t>
            </a:r>
          </a:p>
          <a:p>
            <a:pPr algn="r"/>
            <a:r>
              <a:rPr lang="en-US" sz="1000" dirty="0" err="1">
                <a:solidFill>
                  <a:schemeClr val="bg1"/>
                </a:solidFill>
                <a:latin typeface="+mj-lt"/>
              </a:rPr>
              <a:t>Licenced</a:t>
            </a:r>
            <a:r>
              <a:rPr lang="en-US" sz="1000" dirty="0">
                <a:solidFill>
                  <a:schemeClr val="bg1"/>
                </a:solidFill>
                <a:latin typeface="+mj-lt"/>
              </a:rPr>
              <a:t> under CC-BY-SA 4.0</a:t>
            </a:r>
          </a:p>
          <a:p>
            <a:pPr algn="r"/>
            <a:r>
              <a:rPr lang="en-US" sz="1000" dirty="0">
                <a:solidFill>
                  <a:schemeClr val="bg1"/>
                </a:solidFill>
                <a:latin typeface="+mj-lt"/>
              </a:rPr>
              <a:t>Need to go native?</a:t>
            </a:r>
            <a:endParaRPr lang="de-DE" sz="1400" dirty="0">
              <a:solidFill>
                <a:schemeClr val="bg1"/>
              </a:solidFill>
              <a:latin typeface="+mj-lt"/>
            </a:endParaRPr>
          </a:p>
        </p:txBody>
      </p:sp>
    </p:spTree>
    <p:extLst>
      <p:ext uri="{BB962C8B-B14F-4D97-AF65-F5344CB8AC3E}">
        <p14:creationId xmlns:p14="http://schemas.microsoft.com/office/powerpoint/2010/main" val="351623029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5070C7C-DA98-452C-86A2-4502C8C4B644}"/>
              </a:ext>
            </a:extLst>
          </p:cNvPr>
          <p:cNvGrpSpPr/>
          <p:nvPr/>
        </p:nvGrpSpPr>
        <p:grpSpPr>
          <a:xfrm>
            <a:off x="3782254" y="2383837"/>
            <a:ext cx="1964081" cy="1964081"/>
            <a:chOff x="5113959" y="2047428"/>
            <a:chExt cx="1964081" cy="1964081"/>
          </a:xfrm>
        </p:grpSpPr>
        <p:grpSp>
          <p:nvGrpSpPr>
            <p:cNvPr id="11" name="Group 10">
              <a:extLst>
                <a:ext uri="{FF2B5EF4-FFF2-40B4-BE49-F238E27FC236}">
                  <a16:creationId xmlns:a16="http://schemas.microsoft.com/office/drawing/2014/main" id="{3E90365F-8EBC-4070-8DA2-419E0E950C3A}"/>
                </a:ext>
              </a:extLst>
            </p:cNvPr>
            <p:cNvGrpSpPr/>
            <p:nvPr/>
          </p:nvGrpSpPr>
          <p:grpSpPr>
            <a:xfrm>
              <a:off x="5113959" y="2047428"/>
              <a:ext cx="1964081" cy="1964081"/>
              <a:chOff x="5113959" y="2446959"/>
              <a:chExt cx="1964081" cy="1964081"/>
            </a:xfrm>
          </p:grpSpPr>
          <p:sp>
            <p:nvSpPr>
              <p:cNvPr id="15" name="Rectangle: Rounded Corners 14">
                <a:extLst>
                  <a:ext uri="{FF2B5EF4-FFF2-40B4-BE49-F238E27FC236}">
                    <a16:creationId xmlns:a16="http://schemas.microsoft.com/office/drawing/2014/main" id="{17FB4EBA-B3E6-4450-828F-010B77F4D8A0}"/>
                  </a:ext>
                </a:extLst>
              </p:cNvPr>
              <p:cNvSpPr/>
              <p:nvPr/>
            </p:nvSpPr>
            <p:spPr>
              <a:xfrm>
                <a:off x="5113959" y="2446959"/>
                <a:ext cx="1964081" cy="1964081"/>
              </a:xfrm>
              <a:prstGeom prst="roundRect">
                <a:avLst>
                  <a:gd name="adj" fmla="val 0"/>
                </a:avLst>
              </a:prstGeom>
              <a:ln w="127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6" name="Picture 15">
                <a:extLst>
                  <a:ext uri="{FF2B5EF4-FFF2-40B4-BE49-F238E27FC236}">
                    <a16:creationId xmlns:a16="http://schemas.microsoft.com/office/drawing/2014/main" id="{311C9B0A-C495-4E74-B546-E5FC0400C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582" y="2785355"/>
                <a:ext cx="862834" cy="815471"/>
              </a:xfrm>
              <a:prstGeom prst="rect">
                <a:avLst/>
              </a:prstGeom>
            </p:spPr>
          </p:pic>
        </p:grpSp>
        <p:grpSp>
          <p:nvGrpSpPr>
            <p:cNvPr id="12" name="Group 11">
              <a:extLst>
                <a:ext uri="{FF2B5EF4-FFF2-40B4-BE49-F238E27FC236}">
                  <a16:creationId xmlns:a16="http://schemas.microsoft.com/office/drawing/2014/main" id="{53E87BB7-FFB6-48B5-BD69-67904930AD73}"/>
                </a:ext>
              </a:extLst>
            </p:cNvPr>
            <p:cNvGrpSpPr/>
            <p:nvPr/>
          </p:nvGrpSpPr>
          <p:grpSpPr>
            <a:xfrm>
              <a:off x="5113959" y="3539690"/>
              <a:ext cx="1964081" cy="471819"/>
              <a:chOff x="5113959" y="3539690"/>
              <a:chExt cx="1964081" cy="471819"/>
            </a:xfrm>
          </p:grpSpPr>
          <p:sp>
            <p:nvSpPr>
              <p:cNvPr id="13" name="Rectangle 12">
                <a:extLst>
                  <a:ext uri="{FF2B5EF4-FFF2-40B4-BE49-F238E27FC236}">
                    <a16:creationId xmlns:a16="http://schemas.microsoft.com/office/drawing/2014/main" id="{5CF5268F-829E-4254-9A3B-BC562E7A8252}"/>
                  </a:ext>
                </a:extLst>
              </p:cNvPr>
              <p:cNvSpPr/>
              <p:nvPr/>
            </p:nvSpPr>
            <p:spPr>
              <a:xfrm>
                <a:off x="5113959" y="3539690"/>
                <a:ext cx="1964081" cy="471819"/>
              </a:xfrm>
              <a:prstGeom prst="rect">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4" name="TextBox 13">
                <a:extLst>
                  <a:ext uri="{FF2B5EF4-FFF2-40B4-BE49-F238E27FC236}">
                    <a16:creationId xmlns:a16="http://schemas.microsoft.com/office/drawing/2014/main" id="{4C54813D-8A16-4220-BA2F-71707ED1965E}"/>
                  </a:ext>
                </a:extLst>
              </p:cNvPr>
              <p:cNvSpPr txBox="1"/>
              <p:nvPr/>
            </p:nvSpPr>
            <p:spPr>
              <a:xfrm>
                <a:off x="5687073" y="3590933"/>
                <a:ext cx="817853" cy="369332"/>
              </a:xfrm>
              <a:prstGeom prst="rect">
                <a:avLst/>
              </a:prstGeom>
              <a:noFill/>
            </p:spPr>
            <p:txBody>
              <a:bodyPr wrap="none" rtlCol="0">
                <a:spAutoFit/>
              </a:bodyPr>
              <a:lstStyle/>
              <a:p>
                <a:r>
                  <a:rPr lang="de-DE" dirty="0" err="1">
                    <a:solidFill>
                      <a:schemeClr val="bg1"/>
                    </a:solidFill>
                    <a:latin typeface="Consolas" panose="020B0609020204030204" pitchFamily="49" charset="0"/>
                    <a:ea typeface="Kozuka Gothic Pro H" panose="020B0800000000000000" pitchFamily="34" charset="-128"/>
                  </a:rPr>
                  <a:t>ToBuy</a:t>
                </a:r>
                <a:endParaRPr lang="de-DE" sz="2400" dirty="0">
                  <a:solidFill>
                    <a:schemeClr val="bg1"/>
                  </a:solidFill>
                  <a:latin typeface="Consolas" panose="020B0609020204030204" pitchFamily="49" charset="0"/>
                  <a:ea typeface="Kozuka Gothic Pro H" panose="020B0800000000000000" pitchFamily="34" charset="-128"/>
                </a:endParaRPr>
              </a:p>
            </p:txBody>
          </p:sp>
        </p:grpSp>
      </p:grpSp>
      <p:grpSp>
        <p:nvGrpSpPr>
          <p:cNvPr id="4" name="Group 3">
            <a:extLst>
              <a:ext uri="{FF2B5EF4-FFF2-40B4-BE49-F238E27FC236}">
                <a16:creationId xmlns:a16="http://schemas.microsoft.com/office/drawing/2014/main" id="{03F1B9CA-1945-412E-8E67-A18009FA4D7B}"/>
              </a:ext>
            </a:extLst>
          </p:cNvPr>
          <p:cNvGrpSpPr/>
          <p:nvPr/>
        </p:nvGrpSpPr>
        <p:grpSpPr>
          <a:xfrm>
            <a:off x="6784554" y="2383837"/>
            <a:ext cx="1625193" cy="2090326"/>
            <a:chOff x="7217080" y="1783268"/>
            <a:chExt cx="1964081" cy="2526204"/>
          </a:xfrm>
        </p:grpSpPr>
        <p:grpSp>
          <p:nvGrpSpPr>
            <p:cNvPr id="27" name="Group 26">
              <a:extLst>
                <a:ext uri="{FF2B5EF4-FFF2-40B4-BE49-F238E27FC236}">
                  <a16:creationId xmlns:a16="http://schemas.microsoft.com/office/drawing/2014/main" id="{95297EF8-04C9-4AA2-B830-403BE5F5938F}"/>
                </a:ext>
              </a:extLst>
            </p:cNvPr>
            <p:cNvGrpSpPr/>
            <p:nvPr/>
          </p:nvGrpSpPr>
          <p:grpSpPr>
            <a:xfrm>
              <a:off x="7217080" y="1783268"/>
              <a:ext cx="1964081" cy="2513503"/>
              <a:chOff x="5113960" y="2047428"/>
              <a:chExt cx="1964081" cy="2513503"/>
            </a:xfrm>
          </p:grpSpPr>
          <p:grpSp>
            <p:nvGrpSpPr>
              <p:cNvPr id="28" name="Group 27">
                <a:extLst>
                  <a:ext uri="{FF2B5EF4-FFF2-40B4-BE49-F238E27FC236}">
                    <a16:creationId xmlns:a16="http://schemas.microsoft.com/office/drawing/2014/main" id="{6A99FE18-BF53-4D60-A703-3DE259941EA9}"/>
                  </a:ext>
                </a:extLst>
              </p:cNvPr>
              <p:cNvGrpSpPr/>
              <p:nvPr/>
            </p:nvGrpSpPr>
            <p:grpSpPr>
              <a:xfrm>
                <a:off x="5113960" y="2047428"/>
                <a:ext cx="1964081" cy="1964081"/>
                <a:chOff x="5113959" y="2446959"/>
                <a:chExt cx="1964081" cy="1964081"/>
              </a:xfrm>
            </p:grpSpPr>
            <p:sp>
              <p:nvSpPr>
                <p:cNvPr id="30" name="Rectangle: Rounded Corners 29">
                  <a:extLst>
                    <a:ext uri="{FF2B5EF4-FFF2-40B4-BE49-F238E27FC236}">
                      <a16:creationId xmlns:a16="http://schemas.microsoft.com/office/drawing/2014/main" id="{0405E3D5-A8D4-4854-8434-23D5E436E337}"/>
                    </a:ext>
                  </a:extLst>
                </p:cNvPr>
                <p:cNvSpPr/>
                <p:nvPr/>
              </p:nvSpPr>
              <p:spPr>
                <a:xfrm>
                  <a:off x="5113959" y="2446959"/>
                  <a:ext cx="1964081" cy="1964081"/>
                </a:xfrm>
                <a:prstGeom prst="roundRect">
                  <a:avLst/>
                </a:prstGeom>
                <a:ln w="127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31" name="Picture 30">
                  <a:extLst>
                    <a:ext uri="{FF2B5EF4-FFF2-40B4-BE49-F238E27FC236}">
                      <a16:creationId xmlns:a16="http://schemas.microsoft.com/office/drawing/2014/main" id="{BF651054-C6BD-431A-A43E-1FFDA6929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391" y="2874592"/>
                  <a:ext cx="1173215" cy="1108814"/>
                </a:xfrm>
                <a:prstGeom prst="rect">
                  <a:avLst/>
                </a:prstGeom>
              </p:spPr>
            </p:pic>
          </p:grpSp>
          <p:sp>
            <p:nvSpPr>
              <p:cNvPr id="29" name="TextBox 28">
                <a:extLst>
                  <a:ext uri="{FF2B5EF4-FFF2-40B4-BE49-F238E27FC236}">
                    <a16:creationId xmlns:a16="http://schemas.microsoft.com/office/drawing/2014/main" id="{9DBAEE19-6A58-4EC9-84AC-B1D6BE41C15C}"/>
                  </a:ext>
                </a:extLst>
              </p:cNvPr>
              <p:cNvSpPr txBox="1"/>
              <p:nvPr/>
            </p:nvSpPr>
            <p:spPr>
              <a:xfrm>
                <a:off x="5283613" y="4114585"/>
                <a:ext cx="988393" cy="446346"/>
              </a:xfrm>
              <a:prstGeom prst="rect">
                <a:avLst/>
              </a:prstGeom>
              <a:noFill/>
            </p:spPr>
            <p:txBody>
              <a:bodyPr wrap="none" rtlCol="0">
                <a:spAutoFit/>
              </a:bodyPr>
              <a:lstStyle/>
              <a:p>
                <a:r>
                  <a:rPr lang="de-DE" b="1" dirty="0" err="1">
                    <a:solidFill>
                      <a:schemeClr val="bg1"/>
                    </a:solidFill>
                    <a:latin typeface="Consolas" panose="020B0609020204030204" pitchFamily="49" charset="0"/>
                    <a:ea typeface="Kozuka Gothic Pro H" panose="020B0800000000000000" pitchFamily="34" charset="-128"/>
                  </a:rPr>
                  <a:t>ToBuy</a:t>
                </a:r>
                <a:endParaRPr lang="de-DE" sz="1600" b="1" dirty="0">
                  <a:solidFill>
                    <a:schemeClr val="bg1"/>
                  </a:solidFill>
                  <a:latin typeface="Consolas" panose="020B0609020204030204" pitchFamily="49" charset="0"/>
                  <a:ea typeface="Kozuka Gothic Pro H" panose="020B0800000000000000" pitchFamily="34" charset="-128"/>
                </a:endParaRPr>
              </a:p>
            </p:txBody>
          </p:sp>
        </p:grpSp>
        <p:sp>
          <p:nvSpPr>
            <p:cNvPr id="32" name="TextBox 31">
              <a:extLst>
                <a:ext uri="{FF2B5EF4-FFF2-40B4-BE49-F238E27FC236}">
                  <a16:creationId xmlns:a16="http://schemas.microsoft.com/office/drawing/2014/main" id="{EA53D0DF-3FAF-4806-A48D-C2A4BED83EAA}"/>
                </a:ext>
              </a:extLst>
            </p:cNvPr>
            <p:cNvSpPr txBox="1"/>
            <p:nvPr/>
          </p:nvSpPr>
          <p:spPr>
            <a:xfrm>
              <a:off x="8243535" y="3863126"/>
              <a:ext cx="775293" cy="446346"/>
            </a:xfrm>
            <a:prstGeom prst="rect">
              <a:avLst/>
            </a:prstGeom>
            <a:noFill/>
          </p:spPr>
          <p:txBody>
            <a:bodyPr wrap="none" rtlCol="0">
              <a:spAutoFit/>
            </a:bodyPr>
            <a:lstStyle/>
            <a:p>
              <a:r>
                <a:rPr lang="de-DE" dirty="0">
                  <a:solidFill>
                    <a:schemeClr val="bg1"/>
                  </a:solidFill>
                  <a:latin typeface="Kozuka Gothic Pro EL" panose="020B0200000000000000" pitchFamily="34" charset="-128"/>
                  <a:ea typeface="Kozuka Gothic Pro EL" panose="020B0200000000000000" pitchFamily="34" charset="-128"/>
                </a:rPr>
                <a:t>light</a:t>
              </a:r>
              <a:endParaRPr lang="de-DE" sz="2200" dirty="0">
                <a:solidFill>
                  <a:schemeClr val="bg1"/>
                </a:solidFill>
                <a:latin typeface="Kozuka Gothic Pro EL" panose="020B0200000000000000" pitchFamily="34" charset="-128"/>
                <a:ea typeface="Kozuka Gothic Pro EL" panose="020B0200000000000000" pitchFamily="34" charset="-128"/>
              </a:endParaRPr>
            </a:p>
          </p:txBody>
        </p:sp>
      </p:grpSp>
    </p:spTree>
    <p:extLst>
      <p:ext uri="{BB962C8B-B14F-4D97-AF65-F5344CB8AC3E}">
        <p14:creationId xmlns:p14="http://schemas.microsoft.com/office/powerpoint/2010/main" val="64883149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59AA8-F5ED-4C50-A990-A7919E788996}"/>
              </a:ext>
            </a:extLst>
          </p:cNvPr>
          <p:cNvGrpSpPr/>
          <p:nvPr/>
        </p:nvGrpSpPr>
        <p:grpSpPr>
          <a:xfrm>
            <a:off x="4355762" y="1564640"/>
            <a:ext cx="3472856" cy="3728720"/>
            <a:chOff x="4355274" y="1696720"/>
            <a:chExt cx="3068320" cy="3294380"/>
          </a:xfrm>
        </p:grpSpPr>
        <p:sp>
          <p:nvSpPr>
            <p:cNvPr id="6" name="Rectangle 5">
              <a:extLst>
                <a:ext uri="{FF2B5EF4-FFF2-40B4-BE49-F238E27FC236}">
                  <a16:creationId xmlns:a16="http://schemas.microsoft.com/office/drawing/2014/main" id="{0093E3F7-57B1-4035-908E-02847381B8B5}"/>
                </a:ext>
              </a:extLst>
            </p:cNvPr>
            <p:cNvSpPr/>
            <p:nvPr/>
          </p:nvSpPr>
          <p:spPr>
            <a:xfrm>
              <a:off x="4358640" y="1696720"/>
              <a:ext cx="3058160" cy="328422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3" name="Picture 2">
              <a:extLst>
                <a:ext uri="{FF2B5EF4-FFF2-40B4-BE49-F238E27FC236}">
                  <a16:creationId xmlns:a16="http://schemas.microsoft.com/office/drawing/2014/main" id="{EF83D56A-4532-4360-B303-C62F7447B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220" y="1981200"/>
              <a:ext cx="1905000" cy="1905000"/>
            </a:xfrm>
            <a:prstGeom prst="rect">
              <a:avLst/>
            </a:prstGeom>
          </p:spPr>
        </p:pic>
        <p:sp>
          <p:nvSpPr>
            <p:cNvPr id="34" name="Rectangle 33">
              <a:extLst>
                <a:ext uri="{FF2B5EF4-FFF2-40B4-BE49-F238E27FC236}">
                  <a16:creationId xmlns:a16="http://schemas.microsoft.com/office/drawing/2014/main" id="{96FD7618-2BCD-44FF-B28E-ED815209EF64}"/>
                </a:ext>
              </a:extLst>
            </p:cNvPr>
            <p:cNvSpPr/>
            <p:nvPr/>
          </p:nvSpPr>
          <p:spPr>
            <a:xfrm>
              <a:off x="4355274" y="4218940"/>
              <a:ext cx="3068320" cy="772160"/>
            </a:xfrm>
            <a:prstGeom prst="rect">
              <a:avLst/>
            </a:prstGeom>
            <a:solidFill>
              <a:schemeClr val="tx1">
                <a:lumMod val="75000"/>
                <a:lumOff val="2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5" name="TextBox 34">
              <a:extLst>
                <a:ext uri="{FF2B5EF4-FFF2-40B4-BE49-F238E27FC236}">
                  <a16:creationId xmlns:a16="http://schemas.microsoft.com/office/drawing/2014/main" id="{E47939B7-014A-4573-94EB-37AD2D822662}"/>
                </a:ext>
              </a:extLst>
            </p:cNvPr>
            <p:cNvSpPr txBox="1"/>
            <p:nvPr/>
          </p:nvSpPr>
          <p:spPr>
            <a:xfrm>
              <a:off x="4713014" y="4377016"/>
              <a:ext cx="2361217" cy="380695"/>
            </a:xfrm>
            <a:prstGeom prst="rect">
              <a:avLst/>
            </a:prstGeom>
            <a:noFill/>
          </p:spPr>
          <p:txBody>
            <a:bodyPr wrap="none" rtlCol="0">
              <a:spAutoFit/>
            </a:bodyPr>
            <a:lstStyle/>
            <a:p>
              <a:r>
                <a:rPr lang="en-US" sz="2200" dirty="0">
                  <a:solidFill>
                    <a:schemeClr val="bg1"/>
                  </a:solidFill>
                  <a:latin typeface="Consolas" panose="020B0609020204030204" pitchFamily="49" charset="0"/>
                </a:rPr>
                <a:t>https://tobuy.ga</a:t>
              </a:r>
              <a:endParaRPr lang="de-DE" sz="2200" dirty="0">
                <a:solidFill>
                  <a:schemeClr val="bg1"/>
                </a:solidFill>
                <a:latin typeface="Consolas" panose="020B0609020204030204" pitchFamily="49" charset="0"/>
              </a:endParaRPr>
            </a:p>
          </p:txBody>
        </p:sp>
      </p:grpSp>
      <p:cxnSp>
        <p:nvCxnSpPr>
          <p:cNvPr id="26" name="Straight Connector 25">
            <a:extLst>
              <a:ext uri="{FF2B5EF4-FFF2-40B4-BE49-F238E27FC236}">
                <a16:creationId xmlns:a16="http://schemas.microsoft.com/office/drawing/2014/main" id="{52819CA9-56A6-492F-B0ED-60E485067FE1}"/>
              </a:ext>
            </a:extLst>
          </p:cNvPr>
          <p:cNvCxnSpPr>
            <a:cxnSpLocks/>
          </p:cNvCxnSpPr>
          <p:nvPr/>
        </p:nvCxnSpPr>
        <p:spPr>
          <a:xfrm>
            <a:off x="4352301" y="1564640"/>
            <a:ext cx="3468627" cy="16510"/>
          </a:xfrm>
          <a:prstGeom prst="line">
            <a:avLst/>
          </a:prstGeom>
          <a:ln w="38100">
            <a:solidFill>
              <a:srgbClr val="C00000"/>
            </a:solidFill>
          </a:ln>
          <a:effectLst>
            <a:glow rad="228600">
              <a:srgbClr val="FF0000">
                <a:alpha val="40000"/>
              </a:srgbClr>
            </a:glow>
          </a:effectLst>
        </p:spPr>
        <p:style>
          <a:lnRef idx="3">
            <a:schemeClr val="accent2"/>
          </a:lnRef>
          <a:fillRef idx="0">
            <a:schemeClr val="accent2"/>
          </a:fillRef>
          <a:effectRef idx="2">
            <a:schemeClr val="accent2"/>
          </a:effectRef>
          <a:fontRef idx="minor">
            <a:schemeClr val="tx1"/>
          </a:fontRef>
        </p:style>
      </p:cxnSp>
      <p:pic>
        <p:nvPicPr>
          <p:cNvPr id="4" name="Picture 3">
            <a:extLst>
              <a:ext uri="{FF2B5EF4-FFF2-40B4-BE49-F238E27FC236}">
                <a16:creationId xmlns:a16="http://schemas.microsoft.com/office/drawing/2014/main" id="{A94195DE-995D-4E53-80E5-2109C1B19381}"/>
              </a:ext>
            </a:extLst>
          </p:cNvPr>
          <p:cNvPicPr>
            <a:picLocks noChangeAspect="1"/>
          </p:cNvPicPr>
          <p:nvPr/>
        </p:nvPicPr>
        <p:blipFill>
          <a:blip r:embed="rId5" cstate="hq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503089" y="179979"/>
            <a:ext cx="516063" cy="464456"/>
          </a:xfrm>
          <a:prstGeom prst="rect">
            <a:avLst/>
          </a:prstGeom>
        </p:spPr>
      </p:pic>
    </p:spTree>
    <p:extLst>
      <p:ext uri="{BB962C8B-B14F-4D97-AF65-F5344CB8AC3E}">
        <p14:creationId xmlns:p14="http://schemas.microsoft.com/office/powerpoint/2010/main" val="34914851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afterEffect">
                                  <p:stCondLst>
                                    <p:cond delay="0"/>
                                  </p:stCondLst>
                                  <p:childTnLst>
                                    <p:animMotion origin="layout" path="M 1.45833E-6 -7.40741E-7 L 1.45833E-6 0.41458 " pathEditMode="relative" rAng="0" ptsTypes="AA">
                                      <p:cBhvr>
                                        <p:cTn id="6" dur="2000" spd="-100000" fill="hold"/>
                                        <p:tgtEl>
                                          <p:spTgt spid="26"/>
                                        </p:tgtEl>
                                        <p:attrNameLst>
                                          <p:attrName>ppt_x</p:attrName>
                                          <p:attrName>ppt_y</p:attrName>
                                        </p:attrNameLst>
                                      </p:cBhvr>
                                      <p:rCtr x="0" y="2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5410476-765A-4FD0-AE6C-9666B4A885F4}"/>
              </a:ext>
            </a:extLst>
          </p:cNvPr>
          <p:cNvSpPr txBox="1"/>
          <p:nvPr/>
        </p:nvSpPr>
        <p:spPr>
          <a:xfrm>
            <a:off x="11540860" y="0"/>
            <a:ext cx="651140" cy="430887"/>
          </a:xfrm>
          <a:prstGeom prst="rect">
            <a:avLst/>
          </a:prstGeom>
          <a:noFill/>
        </p:spPr>
        <p:txBody>
          <a:bodyPr wrap="none" rtlCol="0">
            <a:spAutoFit/>
          </a:bodyPr>
          <a:lstStyle/>
          <a:p>
            <a:r>
              <a:rPr lang="en-US" sz="2200" dirty="0">
                <a:solidFill>
                  <a:schemeClr val="bg1"/>
                </a:solidFill>
                <a:latin typeface="Consolas" panose="020B0609020204030204" pitchFamily="49" charset="0"/>
              </a:rPr>
              <a:t>END</a:t>
            </a:r>
          </a:p>
        </p:txBody>
      </p:sp>
    </p:spTree>
    <p:extLst>
      <p:ext uri="{BB962C8B-B14F-4D97-AF65-F5344CB8AC3E}">
        <p14:creationId xmlns:p14="http://schemas.microsoft.com/office/powerpoint/2010/main" val="44530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AA8FC-18CE-4CD6-963E-89D065873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529" y="1580990"/>
            <a:ext cx="6248942" cy="3696020"/>
          </a:xfrm>
          <a:prstGeom prst="rect">
            <a:avLst/>
          </a:prstGeom>
        </p:spPr>
      </p:pic>
      <p:pic>
        <p:nvPicPr>
          <p:cNvPr id="10" name="Picture 9">
            <a:extLst>
              <a:ext uri="{FF2B5EF4-FFF2-40B4-BE49-F238E27FC236}">
                <a16:creationId xmlns:a16="http://schemas.microsoft.com/office/drawing/2014/main" id="{0CE2D9C7-DE79-487B-A8B0-C05A58BAB672}"/>
              </a:ext>
            </a:extLst>
          </p:cNvPr>
          <p:cNvPicPr>
            <a:picLocks noChangeAspect="1"/>
          </p:cNvPicPr>
          <p:nvPr/>
        </p:nvPicPr>
        <p:blipFill rotWithShape="1">
          <a:blip r:embed="rId4">
            <a:extLst>
              <a:ext uri="{28A0092B-C50C-407E-A947-70E740481C1C}">
                <a14:useLocalDpi xmlns:a14="http://schemas.microsoft.com/office/drawing/2010/main" val="0"/>
              </a:ext>
            </a:extLst>
          </a:blip>
          <a:srcRect l="6629" t="26283" r="5915" b="10401"/>
          <a:stretch/>
        </p:blipFill>
        <p:spPr>
          <a:xfrm>
            <a:off x="8683481" y="-246888"/>
            <a:ext cx="5711952" cy="7351776"/>
          </a:xfrm>
          <a:prstGeom prst="rect">
            <a:avLst/>
          </a:prstGeom>
        </p:spPr>
      </p:pic>
      <p:pic>
        <p:nvPicPr>
          <p:cNvPr id="12" name="Picture 11">
            <a:extLst>
              <a:ext uri="{FF2B5EF4-FFF2-40B4-BE49-F238E27FC236}">
                <a16:creationId xmlns:a16="http://schemas.microsoft.com/office/drawing/2014/main" id="{B1ADC7FC-51CD-4D94-B36B-3718C61CAB17}"/>
              </a:ext>
            </a:extLst>
          </p:cNvPr>
          <p:cNvPicPr>
            <a:picLocks noChangeAspect="1"/>
          </p:cNvPicPr>
          <p:nvPr/>
        </p:nvPicPr>
        <p:blipFill rotWithShape="1">
          <a:blip r:embed="rId4">
            <a:extLst>
              <a:ext uri="{28A0092B-C50C-407E-A947-70E740481C1C}">
                <a14:useLocalDpi xmlns:a14="http://schemas.microsoft.com/office/drawing/2010/main" val="0"/>
              </a:ext>
            </a:extLst>
          </a:blip>
          <a:srcRect t="12207"/>
          <a:stretch/>
        </p:blipFill>
        <p:spPr>
          <a:xfrm>
            <a:off x="1191203" y="-3892974"/>
            <a:ext cx="6531293" cy="10193868"/>
          </a:xfrm>
          <a:prstGeom prst="rect">
            <a:avLst/>
          </a:prstGeom>
        </p:spPr>
      </p:pic>
    </p:spTree>
    <p:extLst>
      <p:ext uri="{BB962C8B-B14F-4D97-AF65-F5344CB8AC3E}">
        <p14:creationId xmlns:p14="http://schemas.microsoft.com/office/powerpoint/2010/main" val="340685539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30D3B0-266E-49A6-A659-E1140396B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867042" y="408133"/>
            <a:ext cx="5566310" cy="7447723"/>
          </a:xfrm>
          <a:prstGeom prst="rect">
            <a:avLst/>
          </a:prstGeom>
        </p:spPr>
      </p:pic>
      <p:sp>
        <p:nvSpPr>
          <p:cNvPr id="6" name="Rectangle: Rounded Corners 5">
            <a:extLst>
              <a:ext uri="{FF2B5EF4-FFF2-40B4-BE49-F238E27FC236}">
                <a16:creationId xmlns:a16="http://schemas.microsoft.com/office/drawing/2014/main" id="{CF22589D-BF08-4426-8EDE-A863833DE5A6}"/>
              </a:ext>
            </a:extLst>
          </p:cNvPr>
          <p:cNvSpPr/>
          <p:nvPr/>
        </p:nvSpPr>
        <p:spPr>
          <a:xfrm>
            <a:off x="4514981" y="598156"/>
            <a:ext cx="2973732" cy="6059260"/>
          </a:xfrm>
          <a:prstGeom prst="roundRect">
            <a:avLst>
              <a:gd name="adj" fmla="val 44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sp>
        <p:nvSpPr>
          <p:cNvPr id="4" name="Speech Bubble: Rectangle with Corners Rounded 3">
            <a:extLst>
              <a:ext uri="{FF2B5EF4-FFF2-40B4-BE49-F238E27FC236}">
                <a16:creationId xmlns:a16="http://schemas.microsoft.com/office/drawing/2014/main" id="{995B1C4A-03AA-4CE1-8ECE-EC1FD717C4B3}"/>
              </a:ext>
            </a:extLst>
          </p:cNvPr>
          <p:cNvSpPr/>
          <p:nvPr/>
        </p:nvSpPr>
        <p:spPr>
          <a:xfrm>
            <a:off x="5506963" y="2463979"/>
            <a:ext cx="1238891" cy="457199"/>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pic>
        <p:nvPicPr>
          <p:cNvPr id="11" name="Picture 10">
            <a:extLst>
              <a:ext uri="{FF2B5EF4-FFF2-40B4-BE49-F238E27FC236}">
                <a16:creationId xmlns:a16="http://schemas.microsoft.com/office/drawing/2014/main" id="{B0E440F5-F2C5-4C1D-BDF3-1C1FBE38F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0839" y="2013030"/>
            <a:ext cx="2001668" cy="2001668"/>
          </a:xfrm>
          <a:prstGeom prst="rect">
            <a:avLst/>
          </a:prstGeom>
        </p:spPr>
      </p:pic>
      <p:sp>
        <p:nvSpPr>
          <p:cNvPr id="12" name="Flowchart: Terminator 11">
            <a:extLst>
              <a:ext uri="{FF2B5EF4-FFF2-40B4-BE49-F238E27FC236}">
                <a16:creationId xmlns:a16="http://schemas.microsoft.com/office/drawing/2014/main" id="{99814D1A-139F-444D-B9F9-E02EDBC2B8B4}"/>
              </a:ext>
            </a:extLst>
          </p:cNvPr>
          <p:cNvSpPr/>
          <p:nvPr/>
        </p:nvSpPr>
        <p:spPr>
          <a:xfrm>
            <a:off x="4943492" y="3402118"/>
            <a:ext cx="1277069" cy="441488"/>
          </a:xfrm>
          <a:prstGeom prst="flowChartTerminator">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4" name="Picture 13">
            <a:extLst>
              <a:ext uri="{FF2B5EF4-FFF2-40B4-BE49-F238E27FC236}">
                <a16:creationId xmlns:a16="http://schemas.microsoft.com/office/drawing/2014/main" id="{44FCAB87-8EA1-4D4B-B42F-286D06B59C7A}"/>
              </a:ext>
            </a:extLst>
          </p:cNvPr>
          <p:cNvPicPr>
            <a:picLocks noChangeAspect="1"/>
          </p:cNvPicPr>
          <p:nvPr/>
        </p:nvPicPr>
        <p:blipFill>
          <a:blip r:embed="rId5" cstate="hqprint">
            <a:extLst>
              <a:ext uri="{28A0092B-C50C-407E-A947-70E740481C1C}">
                <a14:useLocalDpi xmlns:a14="http://schemas.microsoft.com/office/drawing/2010/main" val="0"/>
              </a:ext>
            </a:extLst>
          </a:blip>
          <a:srcRect l="23273" t="4094" r="16722" b="50902"/>
          <a:stretch>
            <a:fillRect/>
          </a:stretch>
        </p:blipFill>
        <p:spPr>
          <a:xfrm>
            <a:off x="4688335" y="2357686"/>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pic>
        <p:nvPicPr>
          <p:cNvPr id="18" name="Picture 17">
            <a:extLst>
              <a:ext uri="{FF2B5EF4-FFF2-40B4-BE49-F238E27FC236}">
                <a16:creationId xmlns:a16="http://schemas.microsoft.com/office/drawing/2014/main" id="{92F33AFC-68B4-4EF0-9270-91ADC1DC9A86}"/>
              </a:ext>
            </a:extLst>
          </p:cNvPr>
          <p:cNvPicPr>
            <a:picLocks noChangeAspect="1"/>
          </p:cNvPicPr>
          <p:nvPr/>
        </p:nvPicPr>
        <p:blipFill>
          <a:blip r:embed="rId6" cstate="hqprint">
            <a:extLst>
              <a:ext uri="{28A0092B-C50C-407E-A947-70E740481C1C}">
                <a14:useLocalDpi xmlns:a14="http://schemas.microsoft.com/office/drawing/2010/main" val="0"/>
              </a:ext>
            </a:extLst>
          </a:blip>
          <a:srcRect l="1955" t="11923" b="25388"/>
          <a:stretch>
            <a:fillRect/>
          </a:stretch>
        </p:blipFill>
        <p:spPr>
          <a:xfrm>
            <a:off x="6621709" y="3572372"/>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16" name="Oval 15">
            <a:extLst>
              <a:ext uri="{FF2B5EF4-FFF2-40B4-BE49-F238E27FC236}">
                <a16:creationId xmlns:a16="http://schemas.microsoft.com/office/drawing/2014/main" id="{4B1D98F5-22B1-4A9F-9E1E-5824131E77A0}"/>
              </a:ext>
            </a:extLst>
          </p:cNvPr>
          <p:cNvSpPr/>
          <p:nvPr/>
        </p:nvSpPr>
        <p:spPr>
          <a:xfrm>
            <a:off x="10245252" y="938233"/>
            <a:ext cx="612843" cy="612843"/>
          </a:xfrm>
          <a:prstGeom prst="ellipse">
            <a:avLst/>
          </a:prstGeom>
          <a:solidFill>
            <a:schemeClr val="accent3">
              <a:alpha val="28000"/>
            </a:schemeClr>
          </a:solidFill>
          <a:ln w="15875">
            <a:solidFill>
              <a:schemeClr val="accent3">
                <a:shade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 name="Freeform: Shape 19">
            <a:extLst>
              <a:ext uri="{FF2B5EF4-FFF2-40B4-BE49-F238E27FC236}">
                <a16:creationId xmlns:a16="http://schemas.microsoft.com/office/drawing/2014/main" id="{AF6A1BCF-F0FD-4965-88AC-881A4B1A01F6}"/>
              </a:ext>
            </a:extLst>
          </p:cNvPr>
          <p:cNvSpPr/>
          <p:nvPr/>
        </p:nvSpPr>
        <p:spPr>
          <a:xfrm>
            <a:off x="1096744" y="933819"/>
            <a:ext cx="3096358" cy="342283"/>
          </a:xfrm>
          <a:custGeom>
            <a:avLst/>
            <a:gdLst>
              <a:gd name="connsiteX0" fmla="*/ 169486 w 3096358"/>
              <a:gd name="connsiteY0" fmla="*/ 0 h 342283"/>
              <a:gd name="connsiteX1" fmla="*/ 2926872 w 3096358"/>
              <a:gd name="connsiteY1" fmla="*/ 0 h 342283"/>
              <a:gd name="connsiteX2" fmla="*/ 3096358 w 3096358"/>
              <a:gd name="connsiteY2" fmla="*/ 169486 h 342283"/>
              <a:gd name="connsiteX3" fmla="*/ 3096358 w 3096358"/>
              <a:gd name="connsiteY3" fmla="*/ 342283 h 342283"/>
              <a:gd name="connsiteX4" fmla="*/ 0 w 3096358"/>
              <a:gd name="connsiteY4" fmla="*/ 342283 h 342283"/>
              <a:gd name="connsiteX5" fmla="*/ 0 w 3096358"/>
              <a:gd name="connsiteY5" fmla="*/ 169486 h 342283"/>
              <a:gd name="connsiteX6" fmla="*/ 169486 w 3096358"/>
              <a:gd name="connsiteY6"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6358" h="342283">
                <a:moveTo>
                  <a:pt x="169486" y="0"/>
                </a:moveTo>
                <a:lnTo>
                  <a:pt x="2926872" y="0"/>
                </a:lnTo>
                <a:cubicBezTo>
                  <a:pt x="3020477" y="0"/>
                  <a:pt x="3096358" y="75881"/>
                  <a:pt x="3096358" y="169486"/>
                </a:cubicBezTo>
                <a:lnTo>
                  <a:pt x="3096358" y="342283"/>
                </a:lnTo>
                <a:lnTo>
                  <a:pt x="0" y="342283"/>
                </a:lnTo>
                <a:lnTo>
                  <a:pt x="0" y="169486"/>
                </a:lnTo>
                <a:cubicBezTo>
                  <a:pt x="0" y="75881"/>
                  <a:pt x="75881" y="0"/>
                  <a:pt x="169486" y="0"/>
                </a:cubicBezTo>
                <a:close/>
              </a:path>
            </a:pathLst>
          </a:custGeom>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de-DE"/>
          </a:p>
        </p:txBody>
      </p:sp>
      <p:grpSp>
        <p:nvGrpSpPr>
          <p:cNvPr id="13" name="Group 12">
            <a:extLst>
              <a:ext uri="{FF2B5EF4-FFF2-40B4-BE49-F238E27FC236}">
                <a16:creationId xmlns:a16="http://schemas.microsoft.com/office/drawing/2014/main" id="{113A266D-E7CD-45AA-BCC3-40B2E94E53A4}"/>
              </a:ext>
            </a:extLst>
          </p:cNvPr>
          <p:cNvGrpSpPr/>
          <p:nvPr/>
        </p:nvGrpSpPr>
        <p:grpSpPr>
          <a:xfrm>
            <a:off x="10439252" y="3105198"/>
            <a:ext cx="449366" cy="449366"/>
            <a:chOff x="5113959" y="2446959"/>
            <a:chExt cx="1964081" cy="1964081"/>
          </a:xfrm>
        </p:grpSpPr>
        <p:sp>
          <p:nvSpPr>
            <p:cNvPr id="15" name="Rectangle: Rounded Corners 14">
              <a:extLst>
                <a:ext uri="{FF2B5EF4-FFF2-40B4-BE49-F238E27FC236}">
                  <a16:creationId xmlns:a16="http://schemas.microsoft.com/office/drawing/2014/main" id="{A5D6F720-70A3-4EDE-9407-4F2E0EDA5113}"/>
                </a:ext>
              </a:extLst>
            </p:cNvPr>
            <p:cNvSpPr/>
            <p:nvPr/>
          </p:nvSpPr>
          <p:spPr>
            <a:xfrm>
              <a:off x="5113959" y="2446959"/>
              <a:ext cx="1964081" cy="1964081"/>
            </a:xfrm>
            <a:prstGeom prst="roundRect">
              <a:avLst/>
            </a:prstGeom>
            <a:ln w="12700">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pic>
          <p:nvPicPr>
            <p:cNvPr id="17" name="Picture 16">
              <a:extLst>
                <a:ext uri="{FF2B5EF4-FFF2-40B4-BE49-F238E27FC236}">
                  <a16:creationId xmlns:a16="http://schemas.microsoft.com/office/drawing/2014/main" id="{A51C7607-EA3E-4744-8B0E-DA8608C5AA1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509391" y="2874592"/>
              <a:ext cx="1173215" cy="1108814"/>
            </a:xfrm>
            <a:prstGeom prst="rect">
              <a:avLst/>
            </a:prstGeom>
          </p:spPr>
        </p:pic>
      </p:grpSp>
    </p:spTree>
    <p:extLst>
      <p:ext uri="{BB962C8B-B14F-4D97-AF65-F5344CB8AC3E}">
        <p14:creationId xmlns:p14="http://schemas.microsoft.com/office/powerpoint/2010/main" val="4104747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D4298C89-0BDC-4A39-A516-788DBD8F140F}"/>
              </a:ext>
            </a:extLst>
          </p:cNvPr>
          <p:cNvSpPr/>
          <p:nvPr/>
        </p:nvSpPr>
        <p:spPr>
          <a:xfrm>
            <a:off x="4727770" y="6311"/>
            <a:ext cx="3362944" cy="6852316"/>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grpSp>
        <p:nvGrpSpPr>
          <p:cNvPr id="21" name="Group 20">
            <a:extLst>
              <a:ext uri="{FF2B5EF4-FFF2-40B4-BE49-F238E27FC236}">
                <a16:creationId xmlns:a16="http://schemas.microsoft.com/office/drawing/2014/main" id="{F8010450-3ED1-4730-AB2D-7FCC6129DAC8}"/>
              </a:ext>
            </a:extLst>
          </p:cNvPr>
          <p:cNvGrpSpPr/>
          <p:nvPr/>
        </p:nvGrpSpPr>
        <p:grpSpPr>
          <a:xfrm>
            <a:off x="4985496" y="6957045"/>
            <a:ext cx="2847492" cy="3586452"/>
            <a:chOff x="4922000" y="7235831"/>
            <a:chExt cx="2847492" cy="3586452"/>
          </a:xfrm>
        </p:grpSpPr>
        <p:grpSp>
          <p:nvGrpSpPr>
            <p:cNvPr id="18" name="Group 17">
              <a:extLst>
                <a:ext uri="{FF2B5EF4-FFF2-40B4-BE49-F238E27FC236}">
                  <a16:creationId xmlns:a16="http://schemas.microsoft.com/office/drawing/2014/main" id="{01EF4A19-5172-4582-8093-50D4BB3D14C9}"/>
                </a:ext>
              </a:extLst>
            </p:cNvPr>
            <p:cNvGrpSpPr/>
            <p:nvPr/>
          </p:nvGrpSpPr>
          <p:grpSpPr>
            <a:xfrm>
              <a:off x="4922000" y="8394765"/>
              <a:ext cx="2786561" cy="1214493"/>
              <a:chOff x="4922000" y="8818506"/>
              <a:chExt cx="2786561" cy="1214493"/>
            </a:xfrm>
          </p:grpSpPr>
          <p:sp>
            <p:nvSpPr>
              <p:cNvPr id="7" name="Speech Bubble: Rectangle with Corners Rounded 6">
                <a:extLst>
                  <a:ext uri="{FF2B5EF4-FFF2-40B4-BE49-F238E27FC236}">
                    <a16:creationId xmlns:a16="http://schemas.microsoft.com/office/drawing/2014/main" id="{8E784437-C3AC-4331-80FB-88B138BD290A}"/>
                  </a:ext>
                </a:extLst>
              </p:cNvPr>
              <p:cNvSpPr/>
              <p:nvPr/>
            </p:nvSpPr>
            <p:spPr>
              <a:xfrm flipH="1">
                <a:off x="4922000" y="9128353"/>
                <a:ext cx="1859631" cy="904646"/>
              </a:xfrm>
              <a:prstGeom prst="wedgeRoundRectCallout">
                <a:avLst>
                  <a:gd name="adj1" fmla="val -55667"/>
                  <a:gd name="adj2" fmla="val 18790"/>
                  <a:gd name="adj3" fmla="val 16667"/>
                </a:avLst>
              </a:prstGeom>
              <a:solidFill>
                <a:srgbClr val="3F7CE4"/>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latin typeface="方正楷体简体" panose="02010601030101010101" pitchFamily="2" charset="-122"/>
                    <a:ea typeface="方正楷体简体" panose="02010601030101010101" pitchFamily="2" charset="-122"/>
                  </a:rPr>
                  <a:t>妈妈，我帮你写一个程序作为礼物，购物清单。</a:t>
                </a:r>
                <a:endParaRPr lang="de-DE" sz="1400" dirty="0">
                  <a:latin typeface="方正楷体简体" panose="02010601030101010101" pitchFamily="2" charset="-122"/>
                  <a:ea typeface="方正楷体简体" panose="02010601030101010101" pitchFamily="2" charset="-122"/>
                </a:endParaRPr>
              </a:p>
            </p:txBody>
          </p:sp>
          <p:pic>
            <p:nvPicPr>
              <p:cNvPr id="14" name="Picture 13">
                <a:extLst>
                  <a:ext uri="{FF2B5EF4-FFF2-40B4-BE49-F238E27FC236}">
                    <a16:creationId xmlns:a16="http://schemas.microsoft.com/office/drawing/2014/main" id="{68C9D280-8F88-4F7F-BC56-E3D46E6FE5CA}"/>
                  </a:ext>
                </a:extLst>
              </p:cNvPr>
              <p:cNvPicPr>
                <a:picLocks noChangeAspect="1"/>
              </p:cNvPicPr>
              <p:nvPr/>
            </p:nvPicPr>
            <p:blipFill>
              <a:blip r:embed="rId3" cstate="hqprint">
                <a:extLst>
                  <a:ext uri="{28A0092B-C50C-407E-A947-70E740481C1C}">
                    <a14:useLocalDpi xmlns:a14="http://schemas.microsoft.com/office/drawing/2010/main" val="0"/>
                  </a:ext>
                </a:extLst>
              </a:blip>
              <a:srcRect l="1955" t="11923" b="25388"/>
              <a:stretch>
                <a:fillRect/>
              </a:stretch>
            </p:blipFill>
            <p:spPr>
              <a:xfrm>
                <a:off x="7096026" y="9390111"/>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17" name="TextBox 16">
                <a:extLst>
                  <a:ext uri="{FF2B5EF4-FFF2-40B4-BE49-F238E27FC236}">
                    <a16:creationId xmlns:a16="http://schemas.microsoft.com/office/drawing/2014/main" id="{450C5347-EA7B-40EE-96BF-3A8AC5CBBAFE}"/>
                  </a:ext>
                </a:extLst>
              </p:cNvPr>
              <p:cNvSpPr txBox="1"/>
              <p:nvPr/>
            </p:nvSpPr>
            <p:spPr>
              <a:xfrm>
                <a:off x="4948467" y="8818506"/>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16:52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朱瑜</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0" name="Group 19">
              <a:extLst>
                <a:ext uri="{FF2B5EF4-FFF2-40B4-BE49-F238E27FC236}">
                  <a16:creationId xmlns:a16="http://schemas.microsoft.com/office/drawing/2014/main" id="{073BDC54-615A-43EE-B401-C0780CCE383F}"/>
                </a:ext>
              </a:extLst>
            </p:cNvPr>
            <p:cNvGrpSpPr/>
            <p:nvPr/>
          </p:nvGrpSpPr>
          <p:grpSpPr>
            <a:xfrm>
              <a:off x="4990597" y="7235831"/>
              <a:ext cx="2778895" cy="932474"/>
              <a:chOff x="4990597" y="7235831"/>
              <a:chExt cx="2778895" cy="932474"/>
            </a:xfrm>
          </p:grpSpPr>
          <p:grpSp>
            <p:nvGrpSpPr>
              <p:cNvPr id="16" name="Group 15">
                <a:extLst>
                  <a:ext uri="{FF2B5EF4-FFF2-40B4-BE49-F238E27FC236}">
                    <a16:creationId xmlns:a16="http://schemas.microsoft.com/office/drawing/2014/main" id="{72A056E9-649A-4AFE-BDC5-71331715DE05}"/>
                  </a:ext>
                </a:extLst>
              </p:cNvPr>
              <p:cNvGrpSpPr/>
              <p:nvPr/>
            </p:nvGrpSpPr>
            <p:grpSpPr>
              <a:xfrm>
                <a:off x="4990597" y="7543608"/>
                <a:ext cx="2778895" cy="624697"/>
                <a:chOff x="4929666" y="6898387"/>
                <a:chExt cx="2778895" cy="624697"/>
              </a:xfrm>
            </p:grpSpPr>
            <p:sp>
              <p:nvSpPr>
                <p:cNvPr id="3" name="Speech Bubble: Rectangle with Corners Rounded 2">
                  <a:extLst>
                    <a:ext uri="{FF2B5EF4-FFF2-40B4-BE49-F238E27FC236}">
                      <a16:creationId xmlns:a16="http://schemas.microsoft.com/office/drawing/2014/main" id="{D442D316-7BBF-44F9-A0DA-6E1381BF9132}"/>
                    </a:ext>
                  </a:extLst>
                </p:cNvPr>
                <p:cNvSpPr/>
                <p:nvPr/>
              </p:nvSpPr>
              <p:spPr>
                <a:xfrm>
                  <a:off x="5848931" y="6910241"/>
                  <a:ext cx="1859630" cy="612843"/>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de-DE" sz="1400" dirty="0">
                      <a:solidFill>
                        <a:schemeClr val="tx1"/>
                      </a:solidFill>
                      <a:latin typeface="方正楷体简体" panose="02010601030101010101" pitchFamily="2" charset="-122"/>
                      <a:ea typeface="方正楷体简体" panose="02010601030101010101" pitchFamily="2" charset="-122"/>
                    </a:rPr>
                    <a:t>儿子，二零一八年你的新年愿望是什么？</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13" name="Picture 12">
                  <a:extLst>
                    <a:ext uri="{FF2B5EF4-FFF2-40B4-BE49-F238E27FC236}">
                      <a16:creationId xmlns:a16="http://schemas.microsoft.com/office/drawing/2014/main" id="{B1B53345-C114-4086-805B-EBD49AA53D89}"/>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29666" y="6898387"/>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19" name="TextBox 18">
                <a:extLst>
                  <a:ext uri="{FF2B5EF4-FFF2-40B4-BE49-F238E27FC236}">
                    <a16:creationId xmlns:a16="http://schemas.microsoft.com/office/drawing/2014/main" id="{C7F090F9-7D8C-422C-9096-01B33CC76659}"/>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16:5</a:t>
                </a:r>
                <a:r>
                  <a:rPr lang="de-DE" altLang="zh-CN" sz="1400" dirty="0">
                    <a:solidFill>
                      <a:schemeClr val="bg1">
                        <a:lumMod val="65000"/>
                      </a:schemeClr>
                    </a:solidFill>
                  </a:rPr>
                  <a:t>1</a:t>
                </a:r>
                <a:r>
                  <a:rPr lang="en-US" altLang="zh-CN" sz="1400" dirty="0">
                    <a:solidFill>
                      <a:schemeClr val="bg1">
                        <a:lumMod val="65000"/>
                      </a:schemeClr>
                    </a:solidFill>
                  </a:rPr>
                  <a:t>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2" name="Group 21">
              <a:extLst>
                <a:ext uri="{FF2B5EF4-FFF2-40B4-BE49-F238E27FC236}">
                  <a16:creationId xmlns:a16="http://schemas.microsoft.com/office/drawing/2014/main" id="{6600D564-6BF9-475A-B956-371CAC62443E}"/>
                </a:ext>
              </a:extLst>
            </p:cNvPr>
            <p:cNvGrpSpPr/>
            <p:nvPr/>
          </p:nvGrpSpPr>
          <p:grpSpPr>
            <a:xfrm>
              <a:off x="4990597" y="9889809"/>
              <a:ext cx="2778895" cy="932474"/>
              <a:chOff x="4990597" y="7235831"/>
              <a:chExt cx="2778895" cy="932474"/>
            </a:xfrm>
          </p:grpSpPr>
          <p:grpSp>
            <p:nvGrpSpPr>
              <p:cNvPr id="23" name="Group 22">
                <a:extLst>
                  <a:ext uri="{FF2B5EF4-FFF2-40B4-BE49-F238E27FC236}">
                    <a16:creationId xmlns:a16="http://schemas.microsoft.com/office/drawing/2014/main" id="{041D8393-A916-4F96-8C68-BCD721AC7B0E}"/>
                  </a:ext>
                </a:extLst>
              </p:cNvPr>
              <p:cNvGrpSpPr/>
              <p:nvPr/>
            </p:nvGrpSpPr>
            <p:grpSpPr>
              <a:xfrm>
                <a:off x="4990597" y="7543608"/>
                <a:ext cx="2778895" cy="624697"/>
                <a:chOff x="4929666" y="6898387"/>
                <a:chExt cx="2778895" cy="624697"/>
              </a:xfrm>
            </p:grpSpPr>
            <p:sp>
              <p:nvSpPr>
                <p:cNvPr id="25" name="Speech Bubble: Rectangle with Corners Rounded 24">
                  <a:extLst>
                    <a:ext uri="{FF2B5EF4-FFF2-40B4-BE49-F238E27FC236}">
                      <a16:creationId xmlns:a16="http://schemas.microsoft.com/office/drawing/2014/main" id="{48812A5C-21B9-4CA6-80CA-FC9BCB42D398}"/>
                    </a:ext>
                  </a:extLst>
                </p:cNvPr>
                <p:cNvSpPr/>
                <p:nvPr/>
              </p:nvSpPr>
              <p:spPr>
                <a:xfrm>
                  <a:off x="5848931" y="6910241"/>
                  <a:ext cx="1859630" cy="612843"/>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哇，太好了，我非常期待你写的程序。</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26" name="Picture 25">
                  <a:extLst>
                    <a:ext uri="{FF2B5EF4-FFF2-40B4-BE49-F238E27FC236}">
                      <a16:creationId xmlns:a16="http://schemas.microsoft.com/office/drawing/2014/main" id="{E0B6FBBA-4C1F-41D3-B887-1F2E8175B62B}"/>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29666" y="6898387"/>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24" name="TextBox 23">
                <a:extLst>
                  <a:ext uri="{FF2B5EF4-FFF2-40B4-BE49-F238E27FC236}">
                    <a16:creationId xmlns:a16="http://schemas.microsoft.com/office/drawing/2014/main" id="{A70AF4D7-4649-4A27-B1A3-70C1D0F5900B}"/>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16:5</a:t>
                </a:r>
                <a:r>
                  <a:rPr lang="de-DE" altLang="zh-CN" sz="1400" dirty="0">
                    <a:solidFill>
                      <a:schemeClr val="bg1">
                        <a:lumMod val="65000"/>
                      </a:schemeClr>
                    </a:solidFill>
                  </a:rPr>
                  <a:t>2</a:t>
                </a:r>
                <a:r>
                  <a:rPr lang="en-US" altLang="zh-CN" sz="1400" dirty="0">
                    <a:solidFill>
                      <a:schemeClr val="bg1">
                        <a:lumMod val="65000"/>
                      </a:schemeClr>
                    </a:solidFill>
                  </a:rPr>
                  <a:t>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spTree>
    <p:extLst>
      <p:ext uri="{BB962C8B-B14F-4D97-AF65-F5344CB8AC3E}">
        <p14:creationId xmlns:p14="http://schemas.microsoft.com/office/powerpoint/2010/main" val="153432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04167E-6 4.07407E-6 L 0.00221 -0.18843 " pathEditMode="relative" rAng="0" ptsTypes="AA">
                                      <p:cBhvr>
                                        <p:cTn id="6" dur="500" fill="hold"/>
                                        <p:tgtEl>
                                          <p:spTgt spid="21"/>
                                        </p:tgtEl>
                                        <p:attrNameLst>
                                          <p:attrName>ppt_x</p:attrName>
                                          <p:attrName>ppt_y</p:attrName>
                                        </p:attrNameLst>
                                      </p:cBhvr>
                                      <p:rCtr x="104" y="-9421"/>
                                    </p:animMotion>
                                  </p:childTnLst>
                                </p:cTn>
                              </p:par>
                            </p:childTnLst>
                          </p:cTn>
                        </p:par>
                        <p:par>
                          <p:cTn id="7" fill="hold">
                            <p:stCondLst>
                              <p:cond delay="500"/>
                            </p:stCondLst>
                            <p:childTnLst>
                              <p:par>
                                <p:cTn id="8" presetID="64" presetClass="path" presetSubtype="0" accel="50000" decel="50000" fill="hold" nodeType="afterEffect">
                                  <p:stCondLst>
                                    <p:cond delay="1500"/>
                                  </p:stCondLst>
                                  <p:childTnLst>
                                    <p:animMotion origin="layout" path="M 0.00221 -0.18843 L -1.04167E-6 -0.4044 " pathEditMode="relative" rAng="0" ptsTypes="AA">
                                      <p:cBhvr>
                                        <p:cTn id="9" dur="500" fill="hold"/>
                                        <p:tgtEl>
                                          <p:spTgt spid="21"/>
                                        </p:tgtEl>
                                        <p:attrNameLst>
                                          <p:attrName>ppt_x</p:attrName>
                                          <p:attrName>ppt_y</p:attrName>
                                        </p:attrNameLst>
                                      </p:cBhvr>
                                      <p:rCtr x="0" y="-11134"/>
                                    </p:animMotion>
                                  </p:childTnLst>
                                </p:cTn>
                              </p:par>
                            </p:childTnLst>
                          </p:cTn>
                        </p:par>
                        <p:par>
                          <p:cTn id="10" fill="hold">
                            <p:stCondLst>
                              <p:cond delay="2500"/>
                            </p:stCondLst>
                            <p:childTnLst>
                              <p:par>
                                <p:cTn id="11" presetID="64" presetClass="path" presetSubtype="0" accel="50000" decel="50000" fill="hold" nodeType="afterEffect">
                                  <p:stCondLst>
                                    <p:cond delay="1500"/>
                                  </p:stCondLst>
                                  <p:childTnLst>
                                    <p:animMotion origin="layout" path="M -2.70833E-6 -0.40439 L -1.04167E-6 -0.6051 " pathEditMode="relative" rAng="0" ptsTypes="AA">
                                      <p:cBhvr>
                                        <p:cTn id="12" dur="500" fill="hold"/>
                                        <p:tgtEl>
                                          <p:spTgt spid="21"/>
                                        </p:tgtEl>
                                        <p:attrNameLst>
                                          <p:attrName>ppt_x</p:attrName>
                                          <p:attrName>ppt_y</p:attrName>
                                        </p:attrNameLst>
                                      </p:cBhvr>
                                      <p:rCtr x="-52" y="-10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8EBF29B-6707-4CB3-84B1-B80381EE7F61}"/>
              </a:ext>
            </a:extLst>
          </p:cNvPr>
          <p:cNvSpPr/>
          <p:nvPr/>
        </p:nvSpPr>
        <p:spPr>
          <a:xfrm>
            <a:off x="4785372" y="548878"/>
            <a:ext cx="3096358" cy="6309122"/>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grpSp>
        <p:nvGrpSpPr>
          <p:cNvPr id="18" name="Group 17">
            <a:extLst>
              <a:ext uri="{FF2B5EF4-FFF2-40B4-BE49-F238E27FC236}">
                <a16:creationId xmlns:a16="http://schemas.microsoft.com/office/drawing/2014/main" id="{01EF4A19-5172-4582-8093-50D4BB3D14C9}"/>
              </a:ext>
            </a:extLst>
          </p:cNvPr>
          <p:cNvGrpSpPr/>
          <p:nvPr/>
        </p:nvGrpSpPr>
        <p:grpSpPr>
          <a:xfrm>
            <a:off x="8361484" y="606952"/>
            <a:ext cx="2820016" cy="1441543"/>
            <a:chOff x="4921999" y="8818506"/>
            <a:chExt cx="2820016" cy="1441543"/>
          </a:xfrm>
        </p:grpSpPr>
        <p:sp>
          <p:nvSpPr>
            <p:cNvPr id="7" name="Speech Bubble: Rectangle with Corners Rounded 6">
              <a:extLst>
                <a:ext uri="{FF2B5EF4-FFF2-40B4-BE49-F238E27FC236}">
                  <a16:creationId xmlns:a16="http://schemas.microsoft.com/office/drawing/2014/main" id="{8E784437-C3AC-4331-80FB-88B138BD290A}"/>
                </a:ext>
              </a:extLst>
            </p:cNvPr>
            <p:cNvSpPr/>
            <p:nvPr/>
          </p:nvSpPr>
          <p:spPr>
            <a:xfrm flipH="1">
              <a:off x="4921999" y="9128352"/>
              <a:ext cx="1859631" cy="1131697"/>
            </a:xfrm>
            <a:prstGeom prst="wedgeRoundRectCallout">
              <a:avLst>
                <a:gd name="adj1" fmla="val -55667"/>
                <a:gd name="adj2" fmla="val 18790"/>
                <a:gd name="adj3" fmla="val 16667"/>
              </a:avLst>
            </a:prstGeom>
            <a:solidFill>
              <a:srgbClr val="3F7CE4"/>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latin typeface="方正楷体简体" panose="02010601030101010101" pitchFamily="2" charset="-122"/>
                  <a:ea typeface="方正楷体简体" panose="02010601030101010101" pitchFamily="2" charset="-122"/>
                </a:rPr>
                <a:t>妈妈，你的购物清单我做好了，你准备一下你的小电脑，我教你怎么用。</a:t>
              </a:r>
              <a:endParaRPr lang="de-DE" sz="1400" dirty="0">
                <a:latin typeface="方正楷体简体" panose="02010601030101010101" pitchFamily="2" charset="-122"/>
                <a:ea typeface="方正楷体简体" panose="02010601030101010101" pitchFamily="2" charset="-122"/>
              </a:endParaRPr>
            </a:p>
          </p:txBody>
        </p:sp>
        <p:pic>
          <p:nvPicPr>
            <p:cNvPr id="14" name="Picture 13">
              <a:extLst>
                <a:ext uri="{FF2B5EF4-FFF2-40B4-BE49-F238E27FC236}">
                  <a16:creationId xmlns:a16="http://schemas.microsoft.com/office/drawing/2014/main" id="{68C9D280-8F88-4F7F-BC56-E3D46E6FE5CA}"/>
                </a:ext>
              </a:extLst>
            </p:cNvPr>
            <p:cNvPicPr>
              <a:picLocks noChangeAspect="1"/>
            </p:cNvPicPr>
            <p:nvPr/>
          </p:nvPicPr>
          <p:blipFill>
            <a:blip r:embed="rId3" cstate="hqprint">
              <a:extLst>
                <a:ext uri="{28A0092B-C50C-407E-A947-70E740481C1C}">
                  <a14:useLocalDpi xmlns:a14="http://schemas.microsoft.com/office/drawing/2010/main" val="0"/>
                </a:ext>
              </a:extLst>
            </a:blip>
            <a:srcRect l="1955" t="11923" b="25388"/>
            <a:stretch>
              <a:fillRect/>
            </a:stretch>
          </p:blipFill>
          <p:spPr>
            <a:xfrm>
              <a:off x="7129480" y="9633997"/>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17" name="TextBox 16">
              <a:extLst>
                <a:ext uri="{FF2B5EF4-FFF2-40B4-BE49-F238E27FC236}">
                  <a16:creationId xmlns:a16="http://schemas.microsoft.com/office/drawing/2014/main" id="{450C5347-EA7B-40EE-96BF-3A8AC5CBBAFE}"/>
                </a:ext>
              </a:extLst>
            </p:cNvPr>
            <p:cNvSpPr txBox="1"/>
            <p:nvPr/>
          </p:nvSpPr>
          <p:spPr>
            <a:xfrm>
              <a:off x="4995602" y="8818506"/>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10:52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朱瑜</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0" name="Group 19">
            <a:extLst>
              <a:ext uri="{FF2B5EF4-FFF2-40B4-BE49-F238E27FC236}">
                <a16:creationId xmlns:a16="http://schemas.microsoft.com/office/drawing/2014/main" id="{073BDC54-615A-43EE-B401-C0780CCE383F}"/>
              </a:ext>
            </a:extLst>
          </p:cNvPr>
          <p:cNvGrpSpPr/>
          <p:nvPr/>
        </p:nvGrpSpPr>
        <p:grpSpPr>
          <a:xfrm>
            <a:off x="8435087" y="2496526"/>
            <a:ext cx="2778895" cy="932474"/>
            <a:chOff x="4990597" y="7235831"/>
            <a:chExt cx="2778895" cy="932474"/>
          </a:xfrm>
        </p:grpSpPr>
        <p:grpSp>
          <p:nvGrpSpPr>
            <p:cNvPr id="16" name="Group 15">
              <a:extLst>
                <a:ext uri="{FF2B5EF4-FFF2-40B4-BE49-F238E27FC236}">
                  <a16:creationId xmlns:a16="http://schemas.microsoft.com/office/drawing/2014/main" id="{72A056E9-649A-4AFE-BDC5-71331715DE05}"/>
                </a:ext>
              </a:extLst>
            </p:cNvPr>
            <p:cNvGrpSpPr/>
            <p:nvPr/>
          </p:nvGrpSpPr>
          <p:grpSpPr>
            <a:xfrm>
              <a:off x="4990597" y="7543608"/>
              <a:ext cx="2778895" cy="624697"/>
              <a:chOff x="4929666" y="6898387"/>
              <a:chExt cx="2778895" cy="624697"/>
            </a:xfrm>
          </p:grpSpPr>
          <p:sp>
            <p:nvSpPr>
              <p:cNvPr id="3" name="Speech Bubble: Rectangle with Corners Rounded 2">
                <a:extLst>
                  <a:ext uri="{FF2B5EF4-FFF2-40B4-BE49-F238E27FC236}">
                    <a16:creationId xmlns:a16="http://schemas.microsoft.com/office/drawing/2014/main" id="{D442D316-7BBF-44F9-A0DA-6E1381BF9132}"/>
                  </a:ext>
                </a:extLst>
              </p:cNvPr>
              <p:cNvSpPr/>
              <p:nvPr/>
            </p:nvSpPr>
            <p:spPr>
              <a:xfrm>
                <a:off x="5848931" y="6910241"/>
                <a:ext cx="1859630" cy="612843"/>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de-DE" sz="1400" dirty="0">
                    <a:solidFill>
                      <a:schemeClr val="tx1"/>
                    </a:solidFill>
                    <a:latin typeface="方正楷体简体" panose="02010601030101010101" pitchFamily="2" charset="-122"/>
                    <a:ea typeface="方正楷体简体" panose="02010601030101010101" pitchFamily="2" charset="-122"/>
                  </a:rPr>
                  <a:t>儿子，真棒，你等等</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13" name="Picture 12">
                <a:extLst>
                  <a:ext uri="{FF2B5EF4-FFF2-40B4-BE49-F238E27FC236}">
                    <a16:creationId xmlns:a16="http://schemas.microsoft.com/office/drawing/2014/main" id="{B1B53345-C114-4086-805B-EBD49AA53D89}"/>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29666" y="6898387"/>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19" name="TextBox 18">
              <a:extLst>
                <a:ext uri="{FF2B5EF4-FFF2-40B4-BE49-F238E27FC236}">
                  <a16:creationId xmlns:a16="http://schemas.microsoft.com/office/drawing/2014/main" id="{C7F090F9-7D8C-422C-9096-01B33CC76659}"/>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0</a:t>
              </a:r>
              <a:r>
                <a:rPr lang="en-US" altLang="zh-CN" sz="1400" dirty="0">
                  <a:solidFill>
                    <a:schemeClr val="bg1">
                      <a:lumMod val="65000"/>
                    </a:schemeClr>
                  </a:solidFill>
                </a:rPr>
                <a:t>:5</a:t>
              </a:r>
              <a:r>
                <a:rPr lang="de-DE" altLang="zh-CN" sz="1400" dirty="0">
                  <a:solidFill>
                    <a:schemeClr val="bg1">
                      <a:lumMod val="65000"/>
                    </a:schemeClr>
                  </a:solidFill>
                </a:rPr>
                <a:t>3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2" name="Group 21">
            <a:extLst>
              <a:ext uri="{FF2B5EF4-FFF2-40B4-BE49-F238E27FC236}">
                <a16:creationId xmlns:a16="http://schemas.microsoft.com/office/drawing/2014/main" id="{6600D564-6BF9-475A-B956-371CAC62443E}"/>
              </a:ext>
            </a:extLst>
          </p:cNvPr>
          <p:cNvGrpSpPr/>
          <p:nvPr/>
        </p:nvGrpSpPr>
        <p:grpSpPr>
          <a:xfrm>
            <a:off x="4983710" y="5768807"/>
            <a:ext cx="2778895" cy="932474"/>
            <a:chOff x="4990597" y="7235831"/>
            <a:chExt cx="2778895" cy="932474"/>
          </a:xfrm>
        </p:grpSpPr>
        <p:grpSp>
          <p:nvGrpSpPr>
            <p:cNvPr id="23" name="Group 22">
              <a:extLst>
                <a:ext uri="{FF2B5EF4-FFF2-40B4-BE49-F238E27FC236}">
                  <a16:creationId xmlns:a16="http://schemas.microsoft.com/office/drawing/2014/main" id="{041D8393-A916-4F96-8C68-BCD721AC7B0E}"/>
                </a:ext>
              </a:extLst>
            </p:cNvPr>
            <p:cNvGrpSpPr/>
            <p:nvPr/>
          </p:nvGrpSpPr>
          <p:grpSpPr>
            <a:xfrm>
              <a:off x="4990597" y="7543608"/>
              <a:ext cx="2778895" cy="624697"/>
              <a:chOff x="4929666" y="6898387"/>
              <a:chExt cx="2778895" cy="624697"/>
            </a:xfrm>
          </p:grpSpPr>
          <p:sp>
            <p:nvSpPr>
              <p:cNvPr id="25" name="Speech Bubble: Rectangle with Corners Rounded 24">
                <a:extLst>
                  <a:ext uri="{FF2B5EF4-FFF2-40B4-BE49-F238E27FC236}">
                    <a16:creationId xmlns:a16="http://schemas.microsoft.com/office/drawing/2014/main" id="{48812A5C-21B9-4CA6-80CA-FC9BCB42D398}"/>
                  </a:ext>
                </a:extLst>
              </p:cNvPr>
              <p:cNvSpPr/>
              <p:nvPr/>
            </p:nvSpPr>
            <p:spPr>
              <a:xfrm>
                <a:off x="5848931" y="6910241"/>
                <a:ext cx="1859630" cy="612843"/>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哇，太好了，我非常期待你写的程序。</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26" name="Picture 25">
                <a:extLst>
                  <a:ext uri="{FF2B5EF4-FFF2-40B4-BE49-F238E27FC236}">
                    <a16:creationId xmlns:a16="http://schemas.microsoft.com/office/drawing/2014/main" id="{E0B6FBBA-4C1F-41D3-B887-1F2E8175B62B}"/>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29666" y="6898387"/>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24" name="TextBox 23">
              <a:extLst>
                <a:ext uri="{FF2B5EF4-FFF2-40B4-BE49-F238E27FC236}">
                  <a16:creationId xmlns:a16="http://schemas.microsoft.com/office/drawing/2014/main" id="{A70AF4D7-4649-4A27-B1A3-70C1D0F5900B}"/>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16:5</a:t>
              </a:r>
              <a:r>
                <a:rPr lang="de-DE" altLang="zh-CN" sz="1400" dirty="0">
                  <a:solidFill>
                    <a:schemeClr val="bg1">
                      <a:lumMod val="65000"/>
                    </a:schemeClr>
                  </a:solidFill>
                </a:rPr>
                <a:t>2</a:t>
              </a:r>
              <a:r>
                <a:rPr lang="en-US" altLang="zh-CN" sz="1400" dirty="0">
                  <a:solidFill>
                    <a:schemeClr val="bg1">
                      <a:lumMod val="65000"/>
                    </a:schemeClr>
                  </a:solidFill>
                </a:rPr>
                <a:t>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7" name="Group 26">
            <a:extLst>
              <a:ext uri="{FF2B5EF4-FFF2-40B4-BE49-F238E27FC236}">
                <a16:creationId xmlns:a16="http://schemas.microsoft.com/office/drawing/2014/main" id="{7C0CF9C5-3138-44FF-8CD6-6073E19B1646}"/>
              </a:ext>
            </a:extLst>
          </p:cNvPr>
          <p:cNvGrpSpPr/>
          <p:nvPr/>
        </p:nvGrpSpPr>
        <p:grpSpPr>
          <a:xfrm>
            <a:off x="1073250" y="2800471"/>
            <a:ext cx="2754517" cy="1233352"/>
            <a:chOff x="5014975" y="7235831"/>
            <a:chExt cx="2754517" cy="1233352"/>
          </a:xfrm>
        </p:grpSpPr>
        <p:grpSp>
          <p:nvGrpSpPr>
            <p:cNvPr id="28" name="Group 27">
              <a:extLst>
                <a:ext uri="{FF2B5EF4-FFF2-40B4-BE49-F238E27FC236}">
                  <a16:creationId xmlns:a16="http://schemas.microsoft.com/office/drawing/2014/main" id="{061E68F3-1935-4AEA-8BF1-89D175E32A23}"/>
                </a:ext>
              </a:extLst>
            </p:cNvPr>
            <p:cNvGrpSpPr/>
            <p:nvPr/>
          </p:nvGrpSpPr>
          <p:grpSpPr>
            <a:xfrm>
              <a:off x="5014975" y="7555462"/>
              <a:ext cx="2754517" cy="913721"/>
              <a:chOff x="4954044" y="6910241"/>
              <a:chExt cx="2754517" cy="913721"/>
            </a:xfrm>
          </p:grpSpPr>
          <p:sp>
            <p:nvSpPr>
              <p:cNvPr id="30" name="Speech Bubble: Rectangle with Corners Rounded 29">
                <a:extLst>
                  <a:ext uri="{FF2B5EF4-FFF2-40B4-BE49-F238E27FC236}">
                    <a16:creationId xmlns:a16="http://schemas.microsoft.com/office/drawing/2014/main" id="{ABC15CE1-11E8-4281-96EF-BF4913D4A40A}"/>
                  </a:ext>
                </a:extLst>
              </p:cNvPr>
              <p:cNvSpPr/>
              <p:nvPr/>
            </p:nvSpPr>
            <p:spPr>
              <a:xfrm>
                <a:off x="5848931" y="6910241"/>
                <a:ext cx="1859630" cy="913721"/>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是不是这些，你的程序应该都可以用的吧？</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31" name="Picture 30">
                <a:extLst>
                  <a:ext uri="{FF2B5EF4-FFF2-40B4-BE49-F238E27FC236}">
                    <a16:creationId xmlns:a16="http://schemas.microsoft.com/office/drawing/2014/main" id="{945C1C54-5D27-4622-B2ED-E3B259D2666C}"/>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54044" y="7211118"/>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29" name="TextBox 28">
              <a:extLst>
                <a:ext uri="{FF2B5EF4-FFF2-40B4-BE49-F238E27FC236}">
                  <a16:creationId xmlns:a16="http://schemas.microsoft.com/office/drawing/2014/main" id="{A044004C-ACBB-4160-94E9-4984F0231437}"/>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0</a:t>
              </a:r>
              <a:r>
                <a:rPr lang="en-US" altLang="zh-CN" sz="1400" dirty="0">
                  <a:solidFill>
                    <a:schemeClr val="bg1">
                      <a:lumMod val="65000"/>
                    </a:schemeClr>
                  </a:solidFill>
                </a:rPr>
                <a:t>:5</a:t>
              </a:r>
              <a:r>
                <a:rPr lang="de-DE" altLang="zh-CN" sz="1400" dirty="0">
                  <a:solidFill>
                    <a:schemeClr val="bg1">
                      <a:lumMod val="65000"/>
                    </a:schemeClr>
                  </a:solidFill>
                </a:rPr>
                <a:t>5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pic>
        <p:nvPicPr>
          <p:cNvPr id="34" name="Picture 33">
            <a:extLst>
              <a:ext uri="{FF2B5EF4-FFF2-40B4-BE49-F238E27FC236}">
                <a16:creationId xmlns:a16="http://schemas.microsoft.com/office/drawing/2014/main" id="{C154FF4E-0A31-4D75-A4FE-96A2C5CA0BD1}"/>
              </a:ext>
            </a:extLst>
          </p:cNvPr>
          <p:cNvPicPr>
            <a:picLocks noChangeAspect="1"/>
          </p:cNvPicPr>
          <p:nvPr/>
        </p:nvPicPr>
        <p:blipFill>
          <a:blip r:embed="rId5" cstate="hqprint">
            <a:extLst>
              <a:ext uri="{28A0092B-C50C-407E-A947-70E740481C1C}">
                <a14:useLocalDpi xmlns:a14="http://schemas.microsoft.com/office/drawing/2010/main" val="0"/>
              </a:ext>
            </a:extLst>
          </a:blip>
          <a:srcRect l="669" t="4640" r="6095" b="9292"/>
          <a:stretch>
            <a:fillRect/>
          </a:stretch>
        </p:blipFill>
        <p:spPr>
          <a:xfrm>
            <a:off x="5784999" y="1065278"/>
            <a:ext cx="1916938" cy="1327173"/>
          </a:xfrm>
          <a:custGeom>
            <a:avLst/>
            <a:gdLst>
              <a:gd name="connsiteX0" fmla="*/ 468965 w 2546579"/>
              <a:gd name="connsiteY0" fmla="*/ 0 h 1763099"/>
              <a:gd name="connsiteX1" fmla="*/ 570354 w 2546579"/>
              <a:gd name="connsiteY1" fmla="*/ 0 h 1763099"/>
              <a:gd name="connsiteX2" fmla="*/ 1163222 w 2546579"/>
              <a:gd name="connsiteY2" fmla="*/ 0 h 1763099"/>
              <a:gd name="connsiteX3" fmla="*/ 2252723 w 2546579"/>
              <a:gd name="connsiteY3" fmla="*/ 0 h 1763099"/>
              <a:gd name="connsiteX4" fmla="*/ 2546579 w 2546579"/>
              <a:gd name="connsiteY4" fmla="*/ 293856 h 1763099"/>
              <a:gd name="connsiteX5" fmla="*/ 2546579 w 2546579"/>
              <a:gd name="connsiteY5" fmla="*/ 1028474 h 1763099"/>
              <a:gd name="connsiteX6" fmla="*/ 2546579 w 2546579"/>
              <a:gd name="connsiteY6" fmla="*/ 1469243 h 1763099"/>
              <a:gd name="connsiteX7" fmla="*/ 2252723 w 2546579"/>
              <a:gd name="connsiteY7" fmla="*/ 1763099 h 1763099"/>
              <a:gd name="connsiteX8" fmla="*/ 1163222 w 2546579"/>
              <a:gd name="connsiteY8" fmla="*/ 1763099 h 1763099"/>
              <a:gd name="connsiteX9" fmla="*/ 570354 w 2546579"/>
              <a:gd name="connsiteY9" fmla="*/ 1763099 h 1763099"/>
              <a:gd name="connsiteX10" fmla="*/ 468965 w 2546579"/>
              <a:gd name="connsiteY10" fmla="*/ 1763099 h 1763099"/>
              <a:gd name="connsiteX11" fmla="*/ 175109 w 2546579"/>
              <a:gd name="connsiteY11" fmla="*/ 1469243 h 1763099"/>
              <a:gd name="connsiteX12" fmla="*/ 175109 w 2546579"/>
              <a:gd name="connsiteY12" fmla="*/ 1469249 h 1763099"/>
              <a:gd name="connsiteX13" fmla="*/ 0 w 2546579"/>
              <a:gd name="connsiteY13" fmla="*/ 1239705 h 1763099"/>
              <a:gd name="connsiteX14" fmla="*/ 175109 w 2546579"/>
              <a:gd name="connsiteY14" fmla="*/ 1028474 h 1763099"/>
              <a:gd name="connsiteX15" fmla="*/ 175109 w 2546579"/>
              <a:gd name="connsiteY15" fmla="*/ 293856 h 1763099"/>
              <a:gd name="connsiteX16" fmla="*/ 468965 w 2546579"/>
              <a:gd name="connsiteY16" fmla="*/ 0 h 17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579" h="1763099">
                <a:moveTo>
                  <a:pt x="468965" y="0"/>
                </a:moveTo>
                <a:lnTo>
                  <a:pt x="570354" y="0"/>
                </a:lnTo>
                <a:lnTo>
                  <a:pt x="1163222" y="0"/>
                </a:lnTo>
                <a:lnTo>
                  <a:pt x="2252723" y="0"/>
                </a:lnTo>
                <a:cubicBezTo>
                  <a:pt x="2415015" y="0"/>
                  <a:pt x="2546579" y="131564"/>
                  <a:pt x="2546579" y="293856"/>
                </a:cubicBezTo>
                <a:lnTo>
                  <a:pt x="2546579" y="1028474"/>
                </a:lnTo>
                <a:lnTo>
                  <a:pt x="2546579" y="1469243"/>
                </a:lnTo>
                <a:cubicBezTo>
                  <a:pt x="2546579" y="1631535"/>
                  <a:pt x="2415015" y="1763099"/>
                  <a:pt x="2252723" y="1763099"/>
                </a:cubicBezTo>
                <a:lnTo>
                  <a:pt x="1163222" y="1763099"/>
                </a:lnTo>
                <a:lnTo>
                  <a:pt x="570354" y="1763099"/>
                </a:lnTo>
                <a:lnTo>
                  <a:pt x="468965" y="1763099"/>
                </a:lnTo>
                <a:cubicBezTo>
                  <a:pt x="306673" y="1763099"/>
                  <a:pt x="175109" y="1631535"/>
                  <a:pt x="175109" y="1469243"/>
                </a:cubicBezTo>
                <a:lnTo>
                  <a:pt x="175109" y="1469249"/>
                </a:lnTo>
                <a:lnTo>
                  <a:pt x="0" y="1239705"/>
                </a:lnTo>
                <a:lnTo>
                  <a:pt x="175109" y="1028474"/>
                </a:lnTo>
                <a:lnTo>
                  <a:pt x="175109" y="293856"/>
                </a:lnTo>
                <a:cubicBezTo>
                  <a:pt x="175109" y="131564"/>
                  <a:pt x="306673" y="0"/>
                  <a:pt x="468965" y="0"/>
                </a:cubicBezTo>
                <a:close/>
              </a:path>
            </a:pathLst>
          </a:custGeom>
        </p:spPr>
      </p:pic>
      <p:pic>
        <p:nvPicPr>
          <p:cNvPr id="43" name="Picture 42">
            <a:extLst>
              <a:ext uri="{FF2B5EF4-FFF2-40B4-BE49-F238E27FC236}">
                <a16:creationId xmlns:a16="http://schemas.microsoft.com/office/drawing/2014/main" id="{CD7CFE2C-8220-4E3B-A6E9-6DD3B38093D3}"/>
              </a:ext>
            </a:extLst>
          </p:cNvPr>
          <p:cNvPicPr>
            <a:picLocks noChangeAspect="1"/>
          </p:cNvPicPr>
          <p:nvPr/>
        </p:nvPicPr>
        <p:blipFill>
          <a:blip r:embed="rId6">
            <a:extLst>
              <a:ext uri="{28A0092B-C50C-407E-A947-70E740481C1C}">
                <a14:useLocalDpi xmlns:a14="http://schemas.microsoft.com/office/drawing/2010/main" val="0"/>
              </a:ext>
            </a:extLst>
          </a:blip>
          <a:srcRect l="14748" t="3670" r="19525" b="4960"/>
          <a:stretch>
            <a:fillRect/>
          </a:stretch>
        </p:blipFill>
        <p:spPr>
          <a:xfrm>
            <a:off x="1188357" y="376722"/>
            <a:ext cx="2808376" cy="1045721"/>
          </a:xfrm>
          <a:custGeom>
            <a:avLst/>
            <a:gdLst>
              <a:gd name="connsiteX0" fmla="*/ 540736 w 4673942"/>
              <a:gd name="connsiteY0" fmla="*/ 0 h 1740380"/>
              <a:gd name="connsiteX1" fmla="*/ 987880 w 4673942"/>
              <a:gd name="connsiteY1" fmla="*/ 0 h 1740380"/>
              <a:gd name="connsiteX2" fmla="*/ 2093698 w 4673942"/>
              <a:gd name="connsiteY2" fmla="*/ 0 h 1740380"/>
              <a:gd name="connsiteX3" fmla="*/ 4383873 w 4673942"/>
              <a:gd name="connsiteY3" fmla="*/ 0 h 1740380"/>
              <a:gd name="connsiteX4" fmla="*/ 4673942 w 4673942"/>
              <a:gd name="connsiteY4" fmla="*/ 290069 h 1740380"/>
              <a:gd name="connsiteX5" fmla="*/ 4673942 w 4673942"/>
              <a:gd name="connsiteY5" fmla="*/ 1015222 h 1740380"/>
              <a:gd name="connsiteX6" fmla="*/ 4673942 w 4673942"/>
              <a:gd name="connsiteY6" fmla="*/ 1450311 h 1740380"/>
              <a:gd name="connsiteX7" fmla="*/ 4383873 w 4673942"/>
              <a:gd name="connsiteY7" fmla="*/ 1740380 h 1740380"/>
              <a:gd name="connsiteX8" fmla="*/ 2093698 w 4673942"/>
              <a:gd name="connsiteY8" fmla="*/ 1740380 h 1740380"/>
              <a:gd name="connsiteX9" fmla="*/ 987880 w 4673942"/>
              <a:gd name="connsiteY9" fmla="*/ 1740380 h 1740380"/>
              <a:gd name="connsiteX10" fmla="*/ 540736 w 4673942"/>
              <a:gd name="connsiteY10" fmla="*/ 1740380 h 1740380"/>
              <a:gd name="connsiteX11" fmla="*/ 250667 w 4673942"/>
              <a:gd name="connsiteY11" fmla="*/ 1450311 h 1740380"/>
              <a:gd name="connsiteX12" fmla="*/ 250667 w 4673942"/>
              <a:gd name="connsiteY12" fmla="*/ 1450317 h 1740380"/>
              <a:gd name="connsiteX13" fmla="*/ 0 w 4673942"/>
              <a:gd name="connsiteY13" fmla="*/ 1197207 h 1740380"/>
              <a:gd name="connsiteX14" fmla="*/ 250667 w 4673942"/>
              <a:gd name="connsiteY14" fmla="*/ 1015222 h 1740380"/>
              <a:gd name="connsiteX15" fmla="*/ 250667 w 4673942"/>
              <a:gd name="connsiteY15" fmla="*/ 290069 h 1740380"/>
              <a:gd name="connsiteX16" fmla="*/ 540736 w 4673942"/>
              <a:gd name="connsiteY16" fmla="*/ 0 h 174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73942" h="1740380">
                <a:moveTo>
                  <a:pt x="540736" y="0"/>
                </a:moveTo>
                <a:lnTo>
                  <a:pt x="987880" y="0"/>
                </a:lnTo>
                <a:lnTo>
                  <a:pt x="2093698" y="0"/>
                </a:lnTo>
                <a:lnTo>
                  <a:pt x="4383873" y="0"/>
                </a:lnTo>
                <a:cubicBezTo>
                  <a:pt x="4544074" y="0"/>
                  <a:pt x="4673942" y="129868"/>
                  <a:pt x="4673942" y="290069"/>
                </a:cubicBezTo>
                <a:lnTo>
                  <a:pt x="4673942" y="1015222"/>
                </a:lnTo>
                <a:lnTo>
                  <a:pt x="4673942" y="1450311"/>
                </a:lnTo>
                <a:cubicBezTo>
                  <a:pt x="4673942" y="1610512"/>
                  <a:pt x="4544074" y="1740380"/>
                  <a:pt x="4383873" y="1740380"/>
                </a:cubicBezTo>
                <a:lnTo>
                  <a:pt x="2093698" y="1740380"/>
                </a:lnTo>
                <a:lnTo>
                  <a:pt x="987880" y="1740380"/>
                </a:lnTo>
                <a:lnTo>
                  <a:pt x="540736" y="1740380"/>
                </a:lnTo>
                <a:cubicBezTo>
                  <a:pt x="380535" y="1740380"/>
                  <a:pt x="250667" y="1610512"/>
                  <a:pt x="250667" y="1450311"/>
                </a:cubicBezTo>
                <a:lnTo>
                  <a:pt x="250667" y="1450317"/>
                </a:lnTo>
                <a:lnTo>
                  <a:pt x="0" y="1197207"/>
                </a:lnTo>
                <a:lnTo>
                  <a:pt x="250667" y="1015222"/>
                </a:lnTo>
                <a:lnTo>
                  <a:pt x="250667" y="290069"/>
                </a:lnTo>
                <a:cubicBezTo>
                  <a:pt x="250667" y="129868"/>
                  <a:pt x="380535" y="0"/>
                  <a:pt x="540736" y="0"/>
                </a:cubicBezTo>
                <a:close/>
              </a:path>
            </a:pathLst>
          </a:custGeom>
        </p:spPr>
      </p:pic>
      <p:pic>
        <p:nvPicPr>
          <p:cNvPr id="45" name="Picture 44">
            <a:extLst>
              <a:ext uri="{FF2B5EF4-FFF2-40B4-BE49-F238E27FC236}">
                <a16:creationId xmlns:a16="http://schemas.microsoft.com/office/drawing/2014/main" id="{07431AA9-217D-463E-82A9-9767DFCB3BFC}"/>
              </a:ext>
            </a:extLst>
          </p:cNvPr>
          <p:cNvPicPr>
            <a:picLocks noChangeAspect="1"/>
          </p:cNvPicPr>
          <p:nvPr/>
        </p:nvPicPr>
        <p:blipFill>
          <a:blip r:embed="rId7">
            <a:extLst>
              <a:ext uri="{28A0092B-C50C-407E-A947-70E740481C1C}">
                <a14:useLocalDpi xmlns:a14="http://schemas.microsoft.com/office/drawing/2010/main" val="0"/>
              </a:ext>
            </a:extLst>
          </a:blip>
          <a:srcRect t="31589" r="3485" b="27116"/>
          <a:stretch>
            <a:fillRect/>
          </a:stretch>
        </p:blipFill>
        <p:spPr>
          <a:xfrm>
            <a:off x="1305665" y="1809243"/>
            <a:ext cx="2424637" cy="687283"/>
          </a:xfrm>
          <a:custGeom>
            <a:avLst/>
            <a:gdLst>
              <a:gd name="connsiteX0" fmla="*/ 215123 w 2424637"/>
              <a:gd name="connsiteY0" fmla="*/ 0 h 687283"/>
              <a:gd name="connsiteX1" fmla="*/ 487918 w 2424637"/>
              <a:gd name="connsiteY1" fmla="*/ 0 h 687283"/>
              <a:gd name="connsiteX2" fmla="*/ 1068934 w 2424637"/>
              <a:gd name="connsiteY2" fmla="*/ 0 h 687283"/>
              <a:gd name="connsiteX3" fmla="*/ 2310088 w 2424637"/>
              <a:gd name="connsiteY3" fmla="*/ 0 h 687283"/>
              <a:gd name="connsiteX4" fmla="*/ 2424637 w 2424637"/>
              <a:gd name="connsiteY4" fmla="*/ 114549 h 687283"/>
              <a:gd name="connsiteX5" fmla="*/ 2424637 w 2424637"/>
              <a:gd name="connsiteY5" fmla="*/ 400915 h 687283"/>
              <a:gd name="connsiteX6" fmla="*/ 2424637 w 2424637"/>
              <a:gd name="connsiteY6" fmla="*/ 572734 h 687283"/>
              <a:gd name="connsiteX7" fmla="*/ 2310088 w 2424637"/>
              <a:gd name="connsiteY7" fmla="*/ 687283 h 687283"/>
              <a:gd name="connsiteX8" fmla="*/ 1068934 w 2424637"/>
              <a:gd name="connsiteY8" fmla="*/ 687283 h 687283"/>
              <a:gd name="connsiteX9" fmla="*/ 487918 w 2424637"/>
              <a:gd name="connsiteY9" fmla="*/ 687283 h 687283"/>
              <a:gd name="connsiteX10" fmla="*/ 215123 w 2424637"/>
              <a:gd name="connsiteY10" fmla="*/ 687283 h 687283"/>
              <a:gd name="connsiteX11" fmla="*/ 100574 w 2424637"/>
              <a:gd name="connsiteY11" fmla="*/ 572734 h 687283"/>
              <a:gd name="connsiteX12" fmla="*/ 100574 w 2424637"/>
              <a:gd name="connsiteY12" fmla="*/ 572736 h 687283"/>
              <a:gd name="connsiteX13" fmla="*/ 0 w 2424637"/>
              <a:gd name="connsiteY13" fmla="*/ 496408 h 687283"/>
              <a:gd name="connsiteX14" fmla="*/ 0 w 2424637"/>
              <a:gd name="connsiteY14" fmla="*/ 455795 h 687283"/>
              <a:gd name="connsiteX15" fmla="*/ 100574 w 2424637"/>
              <a:gd name="connsiteY15" fmla="*/ 400915 h 687283"/>
              <a:gd name="connsiteX16" fmla="*/ 100574 w 2424637"/>
              <a:gd name="connsiteY16" fmla="*/ 114549 h 687283"/>
              <a:gd name="connsiteX17" fmla="*/ 215123 w 2424637"/>
              <a:gd name="connsiteY17" fmla="*/ 0 h 68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637" h="687283">
                <a:moveTo>
                  <a:pt x="215123" y="0"/>
                </a:moveTo>
                <a:lnTo>
                  <a:pt x="487918" y="0"/>
                </a:lnTo>
                <a:lnTo>
                  <a:pt x="1068934" y="0"/>
                </a:lnTo>
                <a:lnTo>
                  <a:pt x="2310088" y="0"/>
                </a:lnTo>
                <a:cubicBezTo>
                  <a:pt x="2373352" y="0"/>
                  <a:pt x="2424637" y="51285"/>
                  <a:pt x="2424637" y="114549"/>
                </a:cubicBezTo>
                <a:lnTo>
                  <a:pt x="2424637" y="400915"/>
                </a:lnTo>
                <a:lnTo>
                  <a:pt x="2424637" y="572734"/>
                </a:lnTo>
                <a:cubicBezTo>
                  <a:pt x="2424637" y="635998"/>
                  <a:pt x="2373352" y="687283"/>
                  <a:pt x="2310088" y="687283"/>
                </a:cubicBezTo>
                <a:lnTo>
                  <a:pt x="1068934" y="687283"/>
                </a:lnTo>
                <a:lnTo>
                  <a:pt x="487918" y="687283"/>
                </a:lnTo>
                <a:lnTo>
                  <a:pt x="215123" y="687283"/>
                </a:lnTo>
                <a:cubicBezTo>
                  <a:pt x="151859" y="687283"/>
                  <a:pt x="100574" y="635998"/>
                  <a:pt x="100574" y="572734"/>
                </a:cubicBezTo>
                <a:lnTo>
                  <a:pt x="100574" y="572736"/>
                </a:lnTo>
                <a:lnTo>
                  <a:pt x="0" y="496408"/>
                </a:lnTo>
                <a:lnTo>
                  <a:pt x="0" y="455795"/>
                </a:lnTo>
                <a:lnTo>
                  <a:pt x="100574" y="400915"/>
                </a:lnTo>
                <a:lnTo>
                  <a:pt x="100574" y="114549"/>
                </a:lnTo>
                <a:cubicBezTo>
                  <a:pt x="100574" y="51285"/>
                  <a:pt x="151859" y="0"/>
                  <a:pt x="215123" y="0"/>
                </a:cubicBezTo>
                <a:close/>
              </a:path>
            </a:pathLst>
          </a:custGeom>
        </p:spPr>
      </p:pic>
      <p:pic>
        <p:nvPicPr>
          <p:cNvPr id="47" name="Picture 46">
            <a:extLst>
              <a:ext uri="{FF2B5EF4-FFF2-40B4-BE49-F238E27FC236}">
                <a16:creationId xmlns:a16="http://schemas.microsoft.com/office/drawing/2014/main" id="{7223D48B-A106-430D-B8AE-6F023516DF7A}"/>
              </a:ext>
            </a:extLst>
          </p:cNvPr>
          <p:cNvPicPr>
            <a:picLocks noChangeAspect="1"/>
          </p:cNvPicPr>
          <p:nvPr/>
        </p:nvPicPr>
        <p:blipFill>
          <a:blip r:embed="rId4" cstate="hqprint">
            <a:extLst>
              <a:ext uri="{28A0092B-C50C-407E-A947-70E740481C1C}">
                <a14:useLocalDpi xmlns:a14="http://schemas.microsoft.com/office/drawing/2010/main" val="0"/>
              </a:ext>
            </a:extLst>
          </a:blip>
          <a:srcRect l="23273" t="4094" r="16722" b="50902"/>
          <a:stretch>
            <a:fillRect/>
          </a:stretch>
        </p:blipFill>
        <p:spPr>
          <a:xfrm>
            <a:off x="4951042" y="1809243"/>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pic>
        <p:nvPicPr>
          <p:cNvPr id="48" name="Picture 47">
            <a:extLst>
              <a:ext uri="{FF2B5EF4-FFF2-40B4-BE49-F238E27FC236}">
                <a16:creationId xmlns:a16="http://schemas.microsoft.com/office/drawing/2014/main" id="{FA3AAC8A-4F9A-4B9C-8986-C55478B949B3}"/>
              </a:ext>
            </a:extLst>
          </p:cNvPr>
          <p:cNvPicPr>
            <a:picLocks noChangeAspect="1"/>
          </p:cNvPicPr>
          <p:nvPr/>
        </p:nvPicPr>
        <p:blipFill>
          <a:blip r:embed="rId8">
            <a:extLst>
              <a:ext uri="{28A0092B-C50C-407E-A947-70E740481C1C}">
                <a14:useLocalDpi xmlns:a14="http://schemas.microsoft.com/office/drawing/2010/main" val="0"/>
              </a:ext>
            </a:extLst>
          </a:blip>
          <a:srcRect l="3704" t="15885" r="7245" b="10961"/>
          <a:stretch>
            <a:fillRect/>
          </a:stretch>
        </p:blipFill>
        <p:spPr>
          <a:xfrm>
            <a:off x="1379672" y="4657399"/>
            <a:ext cx="1965016" cy="1131697"/>
          </a:xfrm>
          <a:custGeom>
            <a:avLst/>
            <a:gdLst>
              <a:gd name="connsiteX0" fmla="*/ 188620 w 1965016"/>
              <a:gd name="connsiteY0" fmla="*/ 0 h 1131697"/>
              <a:gd name="connsiteX1" fmla="*/ 1084785 w 1965016"/>
              <a:gd name="connsiteY1" fmla="*/ 0 h 1131697"/>
              <a:gd name="connsiteX2" fmla="*/ 1549692 w 1965016"/>
              <a:gd name="connsiteY2" fmla="*/ 0 h 1131697"/>
              <a:gd name="connsiteX3" fmla="*/ 1671011 w 1965016"/>
              <a:gd name="connsiteY3" fmla="*/ 0 h 1131697"/>
              <a:gd name="connsiteX4" fmla="*/ 1859631 w 1965016"/>
              <a:gd name="connsiteY4" fmla="*/ 188620 h 1131697"/>
              <a:gd name="connsiteX5" fmla="*/ 1859631 w 1965016"/>
              <a:gd name="connsiteY5" fmla="*/ 660157 h 1131697"/>
              <a:gd name="connsiteX6" fmla="*/ 1965016 w 1965016"/>
              <a:gd name="connsiteY6" fmla="*/ 778494 h 1131697"/>
              <a:gd name="connsiteX7" fmla="*/ 1859631 w 1965016"/>
              <a:gd name="connsiteY7" fmla="*/ 943081 h 1131697"/>
              <a:gd name="connsiteX8" fmla="*/ 1859631 w 1965016"/>
              <a:gd name="connsiteY8" fmla="*/ 943077 h 1131697"/>
              <a:gd name="connsiteX9" fmla="*/ 1671011 w 1965016"/>
              <a:gd name="connsiteY9" fmla="*/ 1131697 h 1131697"/>
              <a:gd name="connsiteX10" fmla="*/ 1549692 w 1965016"/>
              <a:gd name="connsiteY10" fmla="*/ 1131697 h 1131697"/>
              <a:gd name="connsiteX11" fmla="*/ 1084785 w 1965016"/>
              <a:gd name="connsiteY11" fmla="*/ 1131697 h 1131697"/>
              <a:gd name="connsiteX12" fmla="*/ 188620 w 1965016"/>
              <a:gd name="connsiteY12" fmla="*/ 1131697 h 1131697"/>
              <a:gd name="connsiteX13" fmla="*/ 0 w 1965016"/>
              <a:gd name="connsiteY13" fmla="*/ 943077 h 1131697"/>
              <a:gd name="connsiteX14" fmla="*/ 0 w 1965016"/>
              <a:gd name="connsiteY14" fmla="*/ 660157 h 1131697"/>
              <a:gd name="connsiteX15" fmla="*/ 0 w 1965016"/>
              <a:gd name="connsiteY15" fmla="*/ 188620 h 1131697"/>
              <a:gd name="connsiteX16" fmla="*/ 188620 w 1965016"/>
              <a:gd name="connsiteY16" fmla="*/ 0 h 113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016" h="1131697">
                <a:moveTo>
                  <a:pt x="188620" y="0"/>
                </a:moveTo>
                <a:lnTo>
                  <a:pt x="1084785" y="0"/>
                </a:lnTo>
                <a:lnTo>
                  <a:pt x="1549692" y="0"/>
                </a:lnTo>
                <a:lnTo>
                  <a:pt x="1671011" y="0"/>
                </a:lnTo>
                <a:cubicBezTo>
                  <a:pt x="1775183" y="0"/>
                  <a:pt x="1859631" y="84448"/>
                  <a:pt x="1859631" y="188620"/>
                </a:cubicBezTo>
                <a:lnTo>
                  <a:pt x="1859631" y="660157"/>
                </a:lnTo>
                <a:lnTo>
                  <a:pt x="1965016" y="778494"/>
                </a:lnTo>
                <a:lnTo>
                  <a:pt x="1859631" y="943081"/>
                </a:lnTo>
                <a:lnTo>
                  <a:pt x="1859631" y="943077"/>
                </a:lnTo>
                <a:cubicBezTo>
                  <a:pt x="1859631" y="1047249"/>
                  <a:pt x="1775183" y="1131697"/>
                  <a:pt x="1671011" y="1131697"/>
                </a:cubicBezTo>
                <a:lnTo>
                  <a:pt x="1549692" y="1131697"/>
                </a:lnTo>
                <a:lnTo>
                  <a:pt x="1084785" y="1131697"/>
                </a:lnTo>
                <a:lnTo>
                  <a:pt x="188620" y="1131697"/>
                </a:lnTo>
                <a:cubicBezTo>
                  <a:pt x="84448" y="1131697"/>
                  <a:pt x="0" y="1047249"/>
                  <a:pt x="0" y="943077"/>
                </a:cubicBezTo>
                <a:lnTo>
                  <a:pt x="0" y="660157"/>
                </a:lnTo>
                <a:lnTo>
                  <a:pt x="0" y="188620"/>
                </a:lnTo>
                <a:cubicBezTo>
                  <a:pt x="0" y="84448"/>
                  <a:pt x="84448" y="0"/>
                  <a:pt x="188620" y="0"/>
                </a:cubicBezTo>
                <a:close/>
              </a:path>
            </a:pathLst>
          </a:custGeom>
        </p:spPr>
      </p:pic>
    </p:spTree>
    <p:extLst>
      <p:ext uri="{BB962C8B-B14F-4D97-AF65-F5344CB8AC3E}">
        <p14:creationId xmlns:p14="http://schemas.microsoft.com/office/powerpoint/2010/main" val="4077848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8F6A6-D25D-41E2-A4D1-2F6390743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529" y="1580990"/>
            <a:ext cx="6248942" cy="3696020"/>
          </a:xfrm>
          <a:prstGeom prst="rect">
            <a:avLst/>
          </a:prstGeom>
        </p:spPr>
      </p:pic>
    </p:spTree>
    <p:extLst>
      <p:ext uri="{BB962C8B-B14F-4D97-AF65-F5344CB8AC3E}">
        <p14:creationId xmlns:p14="http://schemas.microsoft.com/office/powerpoint/2010/main" val="337395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6DF3BD3B-450E-4B26-839E-1B9D8D396900}"/>
              </a:ext>
            </a:extLst>
          </p:cNvPr>
          <p:cNvSpPr/>
          <p:nvPr/>
        </p:nvSpPr>
        <p:spPr>
          <a:xfrm>
            <a:off x="4297944" y="18008"/>
            <a:ext cx="3362944" cy="6852316"/>
          </a:xfrm>
          <a:prstGeom prst="roundRect">
            <a:avLst>
              <a:gd name="adj" fmla="val 599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a:p>
        </p:txBody>
      </p:sp>
      <p:grpSp>
        <p:nvGrpSpPr>
          <p:cNvPr id="62" name="Group 61">
            <a:extLst>
              <a:ext uri="{FF2B5EF4-FFF2-40B4-BE49-F238E27FC236}">
                <a16:creationId xmlns:a16="http://schemas.microsoft.com/office/drawing/2014/main" id="{09D81F70-4E1A-47FC-B5E8-0A2E489B7A7E}"/>
              </a:ext>
            </a:extLst>
          </p:cNvPr>
          <p:cNvGrpSpPr/>
          <p:nvPr/>
        </p:nvGrpSpPr>
        <p:grpSpPr>
          <a:xfrm>
            <a:off x="4515341" y="7138331"/>
            <a:ext cx="2874343" cy="16986922"/>
            <a:chOff x="4603091" y="-10971620"/>
            <a:chExt cx="2874343" cy="16986922"/>
          </a:xfrm>
        </p:grpSpPr>
        <p:grpSp>
          <p:nvGrpSpPr>
            <p:cNvPr id="59" name="Group 58">
              <a:extLst>
                <a:ext uri="{FF2B5EF4-FFF2-40B4-BE49-F238E27FC236}">
                  <a16:creationId xmlns:a16="http://schemas.microsoft.com/office/drawing/2014/main" id="{6F0F25C3-3B71-4722-9E58-7FC2AB02937D}"/>
                </a:ext>
              </a:extLst>
            </p:cNvPr>
            <p:cNvGrpSpPr/>
            <p:nvPr/>
          </p:nvGrpSpPr>
          <p:grpSpPr>
            <a:xfrm>
              <a:off x="4603091" y="-10971620"/>
              <a:ext cx="2874343" cy="12745625"/>
              <a:chOff x="4828645" y="-6198898"/>
              <a:chExt cx="2874343" cy="12745625"/>
            </a:xfrm>
          </p:grpSpPr>
          <p:grpSp>
            <p:nvGrpSpPr>
              <p:cNvPr id="57" name="Group 56">
                <a:extLst>
                  <a:ext uri="{FF2B5EF4-FFF2-40B4-BE49-F238E27FC236}">
                    <a16:creationId xmlns:a16="http://schemas.microsoft.com/office/drawing/2014/main" id="{51EF93D4-11A4-494E-941C-59EF28AF0181}"/>
                  </a:ext>
                </a:extLst>
              </p:cNvPr>
              <p:cNvGrpSpPr/>
              <p:nvPr/>
            </p:nvGrpSpPr>
            <p:grpSpPr>
              <a:xfrm>
                <a:off x="4828645" y="-6198898"/>
                <a:ext cx="2824498" cy="6338552"/>
                <a:chOff x="689445" y="127449"/>
                <a:chExt cx="2824498" cy="6338552"/>
              </a:xfrm>
            </p:grpSpPr>
            <p:grpSp>
              <p:nvGrpSpPr>
                <p:cNvPr id="4" name="Group 3">
                  <a:extLst>
                    <a:ext uri="{FF2B5EF4-FFF2-40B4-BE49-F238E27FC236}">
                      <a16:creationId xmlns:a16="http://schemas.microsoft.com/office/drawing/2014/main" id="{8C55DB3F-0B6E-4911-B8AF-9C44E9CFB9CB}"/>
                    </a:ext>
                  </a:extLst>
                </p:cNvPr>
                <p:cNvGrpSpPr/>
                <p:nvPr/>
              </p:nvGrpSpPr>
              <p:grpSpPr>
                <a:xfrm>
                  <a:off x="689445" y="127449"/>
                  <a:ext cx="2820016" cy="1441543"/>
                  <a:chOff x="4921999" y="8818506"/>
                  <a:chExt cx="2820016" cy="1441543"/>
                </a:xfrm>
              </p:grpSpPr>
              <p:sp>
                <p:nvSpPr>
                  <p:cNvPr id="5" name="Speech Bubble: Rectangle with Corners Rounded 4">
                    <a:extLst>
                      <a:ext uri="{FF2B5EF4-FFF2-40B4-BE49-F238E27FC236}">
                        <a16:creationId xmlns:a16="http://schemas.microsoft.com/office/drawing/2014/main" id="{32D59CA0-A602-4DCF-B936-56CAA48F805D}"/>
                      </a:ext>
                    </a:extLst>
                  </p:cNvPr>
                  <p:cNvSpPr/>
                  <p:nvPr/>
                </p:nvSpPr>
                <p:spPr>
                  <a:xfrm flipH="1">
                    <a:off x="4921999" y="9128352"/>
                    <a:ext cx="1859631" cy="1131697"/>
                  </a:xfrm>
                  <a:prstGeom prst="wedgeRoundRectCallout">
                    <a:avLst>
                      <a:gd name="adj1" fmla="val -55667"/>
                      <a:gd name="adj2" fmla="val 18790"/>
                      <a:gd name="adj3" fmla="val 16667"/>
                    </a:avLst>
                  </a:prstGeom>
                  <a:solidFill>
                    <a:srgbClr val="3F7CE4"/>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latin typeface="方正楷体简体" panose="02010601030101010101" pitchFamily="2" charset="-122"/>
                        <a:ea typeface="方正楷体简体" panose="02010601030101010101" pitchFamily="2" charset="-122"/>
                      </a:rPr>
                      <a:t>妈妈，你的购物清单我做好了，你准备一下你的小电脑，我教你怎么用。</a:t>
                    </a:r>
                    <a:endParaRPr lang="de-DE" sz="1400" dirty="0">
                      <a:latin typeface="方正楷体简体" panose="02010601030101010101" pitchFamily="2" charset="-122"/>
                      <a:ea typeface="方正楷体简体" panose="02010601030101010101" pitchFamily="2" charset="-122"/>
                    </a:endParaRPr>
                  </a:p>
                </p:txBody>
              </p:sp>
              <p:pic>
                <p:nvPicPr>
                  <p:cNvPr id="6" name="Picture 5">
                    <a:extLst>
                      <a:ext uri="{FF2B5EF4-FFF2-40B4-BE49-F238E27FC236}">
                        <a16:creationId xmlns:a16="http://schemas.microsoft.com/office/drawing/2014/main" id="{BE99F345-F650-40E1-8D86-C30FF308286D}"/>
                      </a:ext>
                    </a:extLst>
                  </p:cNvPr>
                  <p:cNvPicPr>
                    <a:picLocks noChangeAspect="1"/>
                  </p:cNvPicPr>
                  <p:nvPr/>
                </p:nvPicPr>
                <p:blipFill>
                  <a:blip r:embed="rId5" cstate="hqprint">
                    <a:extLst>
                      <a:ext uri="{28A0092B-C50C-407E-A947-70E740481C1C}">
                        <a14:useLocalDpi xmlns:a14="http://schemas.microsoft.com/office/drawing/2010/main" val="0"/>
                      </a:ext>
                    </a:extLst>
                  </a:blip>
                  <a:srcRect l="1955" t="11923" b="25388"/>
                  <a:stretch>
                    <a:fillRect/>
                  </a:stretch>
                </p:blipFill>
                <p:spPr>
                  <a:xfrm>
                    <a:off x="7129480" y="9633997"/>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7" name="TextBox 6">
                    <a:extLst>
                      <a:ext uri="{FF2B5EF4-FFF2-40B4-BE49-F238E27FC236}">
                        <a16:creationId xmlns:a16="http://schemas.microsoft.com/office/drawing/2014/main" id="{ED10E5C5-8EFC-4C83-997F-6182029E262D}"/>
                      </a:ext>
                    </a:extLst>
                  </p:cNvPr>
                  <p:cNvSpPr txBox="1"/>
                  <p:nvPr/>
                </p:nvSpPr>
                <p:spPr>
                  <a:xfrm>
                    <a:off x="4995602" y="8818506"/>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10:52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朱瑜</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8" name="Group 7">
                  <a:extLst>
                    <a:ext uri="{FF2B5EF4-FFF2-40B4-BE49-F238E27FC236}">
                      <a16:creationId xmlns:a16="http://schemas.microsoft.com/office/drawing/2014/main" id="{CC409648-B772-4CC1-AFE6-ACD7D6AB1664}"/>
                    </a:ext>
                  </a:extLst>
                </p:cNvPr>
                <p:cNvGrpSpPr/>
                <p:nvPr/>
              </p:nvGrpSpPr>
              <p:grpSpPr>
                <a:xfrm>
                  <a:off x="730566" y="1994720"/>
                  <a:ext cx="2778895" cy="932474"/>
                  <a:chOff x="4990597" y="7235831"/>
                  <a:chExt cx="2778895" cy="932474"/>
                </a:xfrm>
              </p:grpSpPr>
              <p:grpSp>
                <p:nvGrpSpPr>
                  <p:cNvPr id="9" name="Group 8">
                    <a:extLst>
                      <a:ext uri="{FF2B5EF4-FFF2-40B4-BE49-F238E27FC236}">
                        <a16:creationId xmlns:a16="http://schemas.microsoft.com/office/drawing/2014/main" id="{FE98F2C9-BAF2-4FF9-ACFB-0D288BEC995E}"/>
                      </a:ext>
                    </a:extLst>
                  </p:cNvPr>
                  <p:cNvGrpSpPr/>
                  <p:nvPr/>
                </p:nvGrpSpPr>
                <p:grpSpPr>
                  <a:xfrm>
                    <a:off x="4990597" y="7543608"/>
                    <a:ext cx="2778895" cy="624697"/>
                    <a:chOff x="4929666" y="6898387"/>
                    <a:chExt cx="2778895" cy="624697"/>
                  </a:xfrm>
                </p:grpSpPr>
                <p:sp>
                  <p:nvSpPr>
                    <p:cNvPr id="11" name="Speech Bubble: Rectangle with Corners Rounded 10">
                      <a:extLst>
                        <a:ext uri="{FF2B5EF4-FFF2-40B4-BE49-F238E27FC236}">
                          <a16:creationId xmlns:a16="http://schemas.microsoft.com/office/drawing/2014/main" id="{3FCA91A4-FB4D-4D3C-8E90-EB37612E1E1A}"/>
                        </a:ext>
                      </a:extLst>
                    </p:cNvPr>
                    <p:cNvSpPr/>
                    <p:nvPr/>
                  </p:nvSpPr>
                  <p:spPr>
                    <a:xfrm>
                      <a:off x="5848931" y="6910241"/>
                      <a:ext cx="1859630" cy="612843"/>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de-DE" sz="1400" dirty="0">
                          <a:solidFill>
                            <a:schemeClr val="tx1"/>
                          </a:solidFill>
                          <a:latin typeface="方正楷体简体" panose="02010601030101010101" pitchFamily="2" charset="-122"/>
                          <a:ea typeface="方正楷体简体" panose="02010601030101010101" pitchFamily="2" charset="-122"/>
                        </a:rPr>
                        <a:t>儿子，真棒，你等等</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12" name="Picture 11">
                      <a:extLst>
                        <a:ext uri="{FF2B5EF4-FFF2-40B4-BE49-F238E27FC236}">
                          <a16:creationId xmlns:a16="http://schemas.microsoft.com/office/drawing/2014/main" id="{BC40B839-BF99-405B-8FE9-F3C180927B10}"/>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4929666" y="6898387"/>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10" name="TextBox 9">
                    <a:extLst>
                      <a:ext uri="{FF2B5EF4-FFF2-40B4-BE49-F238E27FC236}">
                        <a16:creationId xmlns:a16="http://schemas.microsoft.com/office/drawing/2014/main" id="{5BC2DD7B-ADD2-4801-B8DE-96206B8287C7}"/>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0</a:t>
                    </a:r>
                    <a:r>
                      <a:rPr lang="en-US" altLang="zh-CN" sz="1400" dirty="0">
                        <a:solidFill>
                          <a:schemeClr val="bg1">
                            <a:lumMod val="65000"/>
                          </a:schemeClr>
                        </a:solidFill>
                      </a:rPr>
                      <a:t>:5</a:t>
                    </a:r>
                    <a:r>
                      <a:rPr lang="de-DE" altLang="zh-CN" sz="1400" dirty="0">
                        <a:solidFill>
                          <a:schemeClr val="bg1">
                            <a:lumMod val="65000"/>
                          </a:schemeClr>
                        </a:solidFill>
                      </a:rPr>
                      <a:t>3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56" name="Group 55">
                  <a:extLst>
                    <a:ext uri="{FF2B5EF4-FFF2-40B4-BE49-F238E27FC236}">
                      <a16:creationId xmlns:a16="http://schemas.microsoft.com/office/drawing/2014/main" id="{5D1C085C-2160-416F-AE5F-30D2F8763EE0}"/>
                    </a:ext>
                  </a:extLst>
                </p:cNvPr>
                <p:cNvGrpSpPr/>
                <p:nvPr/>
              </p:nvGrpSpPr>
              <p:grpSpPr>
                <a:xfrm>
                  <a:off x="763048" y="3263959"/>
                  <a:ext cx="2750895" cy="1741696"/>
                  <a:chOff x="763048" y="3263959"/>
                  <a:chExt cx="2750895" cy="1741696"/>
                </a:xfrm>
              </p:grpSpPr>
              <p:pic>
                <p:nvPicPr>
                  <p:cNvPr id="13" name="Picture 12">
                    <a:extLst>
                      <a:ext uri="{FF2B5EF4-FFF2-40B4-BE49-F238E27FC236}">
                        <a16:creationId xmlns:a16="http://schemas.microsoft.com/office/drawing/2014/main" id="{6E19010A-8BD3-4448-91B1-A965B111B945}"/>
                      </a:ext>
                    </a:extLst>
                  </p:cNvPr>
                  <p:cNvPicPr>
                    <a:picLocks noChangeAspect="1"/>
                  </p:cNvPicPr>
                  <p:nvPr/>
                </p:nvPicPr>
                <p:blipFill>
                  <a:blip r:embed="rId7" cstate="hqprint">
                    <a:extLst>
                      <a:ext uri="{28A0092B-C50C-407E-A947-70E740481C1C}">
                        <a14:useLocalDpi xmlns:a14="http://schemas.microsoft.com/office/drawing/2010/main" val="0"/>
                      </a:ext>
                    </a:extLst>
                  </a:blip>
                  <a:srcRect l="669" t="4640" r="6095" b="9292"/>
                  <a:stretch>
                    <a:fillRect/>
                  </a:stretch>
                </p:blipFill>
                <p:spPr>
                  <a:xfrm>
                    <a:off x="1597005" y="3648846"/>
                    <a:ext cx="1916938" cy="1327173"/>
                  </a:xfrm>
                  <a:custGeom>
                    <a:avLst/>
                    <a:gdLst>
                      <a:gd name="connsiteX0" fmla="*/ 468965 w 2546579"/>
                      <a:gd name="connsiteY0" fmla="*/ 0 h 1763099"/>
                      <a:gd name="connsiteX1" fmla="*/ 570354 w 2546579"/>
                      <a:gd name="connsiteY1" fmla="*/ 0 h 1763099"/>
                      <a:gd name="connsiteX2" fmla="*/ 1163222 w 2546579"/>
                      <a:gd name="connsiteY2" fmla="*/ 0 h 1763099"/>
                      <a:gd name="connsiteX3" fmla="*/ 2252723 w 2546579"/>
                      <a:gd name="connsiteY3" fmla="*/ 0 h 1763099"/>
                      <a:gd name="connsiteX4" fmla="*/ 2546579 w 2546579"/>
                      <a:gd name="connsiteY4" fmla="*/ 293856 h 1763099"/>
                      <a:gd name="connsiteX5" fmla="*/ 2546579 w 2546579"/>
                      <a:gd name="connsiteY5" fmla="*/ 1028474 h 1763099"/>
                      <a:gd name="connsiteX6" fmla="*/ 2546579 w 2546579"/>
                      <a:gd name="connsiteY6" fmla="*/ 1469243 h 1763099"/>
                      <a:gd name="connsiteX7" fmla="*/ 2252723 w 2546579"/>
                      <a:gd name="connsiteY7" fmla="*/ 1763099 h 1763099"/>
                      <a:gd name="connsiteX8" fmla="*/ 1163222 w 2546579"/>
                      <a:gd name="connsiteY8" fmla="*/ 1763099 h 1763099"/>
                      <a:gd name="connsiteX9" fmla="*/ 570354 w 2546579"/>
                      <a:gd name="connsiteY9" fmla="*/ 1763099 h 1763099"/>
                      <a:gd name="connsiteX10" fmla="*/ 468965 w 2546579"/>
                      <a:gd name="connsiteY10" fmla="*/ 1763099 h 1763099"/>
                      <a:gd name="connsiteX11" fmla="*/ 175109 w 2546579"/>
                      <a:gd name="connsiteY11" fmla="*/ 1469243 h 1763099"/>
                      <a:gd name="connsiteX12" fmla="*/ 175109 w 2546579"/>
                      <a:gd name="connsiteY12" fmla="*/ 1469249 h 1763099"/>
                      <a:gd name="connsiteX13" fmla="*/ 0 w 2546579"/>
                      <a:gd name="connsiteY13" fmla="*/ 1239705 h 1763099"/>
                      <a:gd name="connsiteX14" fmla="*/ 175109 w 2546579"/>
                      <a:gd name="connsiteY14" fmla="*/ 1028474 h 1763099"/>
                      <a:gd name="connsiteX15" fmla="*/ 175109 w 2546579"/>
                      <a:gd name="connsiteY15" fmla="*/ 293856 h 1763099"/>
                      <a:gd name="connsiteX16" fmla="*/ 468965 w 2546579"/>
                      <a:gd name="connsiteY16" fmla="*/ 0 h 17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579" h="1763099">
                        <a:moveTo>
                          <a:pt x="468965" y="0"/>
                        </a:moveTo>
                        <a:lnTo>
                          <a:pt x="570354" y="0"/>
                        </a:lnTo>
                        <a:lnTo>
                          <a:pt x="1163222" y="0"/>
                        </a:lnTo>
                        <a:lnTo>
                          <a:pt x="2252723" y="0"/>
                        </a:lnTo>
                        <a:cubicBezTo>
                          <a:pt x="2415015" y="0"/>
                          <a:pt x="2546579" y="131564"/>
                          <a:pt x="2546579" y="293856"/>
                        </a:cubicBezTo>
                        <a:lnTo>
                          <a:pt x="2546579" y="1028474"/>
                        </a:lnTo>
                        <a:lnTo>
                          <a:pt x="2546579" y="1469243"/>
                        </a:lnTo>
                        <a:cubicBezTo>
                          <a:pt x="2546579" y="1631535"/>
                          <a:pt x="2415015" y="1763099"/>
                          <a:pt x="2252723" y="1763099"/>
                        </a:cubicBezTo>
                        <a:lnTo>
                          <a:pt x="1163222" y="1763099"/>
                        </a:lnTo>
                        <a:lnTo>
                          <a:pt x="570354" y="1763099"/>
                        </a:lnTo>
                        <a:lnTo>
                          <a:pt x="468965" y="1763099"/>
                        </a:lnTo>
                        <a:cubicBezTo>
                          <a:pt x="306673" y="1763099"/>
                          <a:pt x="175109" y="1631535"/>
                          <a:pt x="175109" y="1469243"/>
                        </a:cubicBezTo>
                        <a:lnTo>
                          <a:pt x="175109" y="1469249"/>
                        </a:lnTo>
                        <a:lnTo>
                          <a:pt x="0" y="1239705"/>
                        </a:lnTo>
                        <a:lnTo>
                          <a:pt x="175109" y="1028474"/>
                        </a:lnTo>
                        <a:lnTo>
                          <a:pt x="175109" y="293856"/>
                        </a:lnTo>
                        <a:cubicBezTo>
                          <a:pt x="175109" y="131564"/>
                          <a:pt x="306673" y="0"/>
                          <a:pt x="468965" y="0"/>
                        </a:cubicBezTo>
                        <a:close/>
                      </a:path>
                    </a:pathLst>
                  </a:custGeom>
                </p:spPr>
              </p:pic>
              <p:pic>
                <p:nvPicPr>
                  <p:cNvPr id="14" name="Picture 13">
                    <a:extLst>
                      <a:ext uri="{FF2B5EF4-FFF2-40B4-BE49-F238E27FC236}">
                        <a16:creationId xmlns:a16="http://schemas.microsoft.com/office/drawing/2014/main" id="{4E0CD454-5756-4ACA-B8EB-092EB537AC05}"/>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763048" y="4392811"/>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sp>
                <p:nvSpPr>
                  <p:cNvPr id="15" name="TextBox 14">
                    <a:extLst>
                      <a:ext uri="{FF2B5EF4-FFF2-40B4-BE49-F238E27FC236}">
                        <a16:creationId xmlns:a16="http://schemas.microsoft.com/office/drawing/2014/main" id="{28E311D5-DCB1-4D9A-992C-20B25FB7B306}"/>
                      </a:ext>
                    </a:extLst>
                  </p:cNvPr>
                  <p:cNvSpPr txBox="1"/>
                  <p:nvPr/>
                </p:nvSpPr>
                <p:spPr>
                  <a:xfrm>
                    <a:off x="2512072" y="3263959"/>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0</a:t>
                    </a:r>
                    <a:r>
                      <a:rPr lang="en-US" altLang="zh-CN" sz="1400" dirty="0">
                        <a:solidFill>
                          <a:schemeClr val="bg1">
                            <a:lumMod val="65000"/>
                          </a:schemeClr>
                        </a:solidFill>
                      </a:rPr>
                      <a:t>:5</a:t>
                    </a:r>
                    <a:r>
                      <a:rPr lang="de-DE" altLang="zh-CN" sz="1400" dirty="0">
                        <a:solidFill>
                          <a:schemeClr val="bg1">
                            <a:lumMod val="65000"/>
                          </a:schemeClr>
                        </a:solidFill>
                      </a:rPr>
                      <a:t>6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16" name="Group 15">
                  <a:extLst>
                    <a:ext uri="{FF2B5EF4-FFF2-40B4-BE49-F238E27FC236}">
                      <a16:creationId xmlns:a16="http://schemas.microsoft.com/office/drawing/2014/main" id="{F23278E8-2CB3-432D-97B8-19A30FF7104B}"/>
                    </a:ext>
                  </a:extLst>
                </p:cNvPr>
                <p:cNvGrpSpPr/>
                <p:nvPr/>
              </p:nvGrpSpPr>
              <p:grpSpPr>
                <a:xfrm>
                  <a:off x="730566" y="5232649"/>
                  <a:ext cx="2754517" cy="1233352"/>
                  <a:chOff x="5014975" y="7235831"/>
                  <a:chExt cx="2754517" cy="1233352"/>
                </a:xfrm>
              </p:grpSpPr>
              <p:grpSp>
                <p:nvGrpSpPr>
                  <p:cNvPr id="17" name="Group 16">
                    <a:extLst>
                      <a:ext uri="{FF2B5EF4-FFF2-40B4-BE49-F238E27FC236}">
                        <a16:creationId xmlns:a16="http://schemas.microsoft.com/office/drawing/2014/main" id="{EDA89676-6818-4CDE-AEE6-35F1D04F375C}"/>
                      </a:ext>
                    </a:extLst>
                  </p:cNvPr>
                  <p:cNvGrpSpPr/>
                  <p:nvPr/>
                </p:nvGrpSpPr>
                <p:grpSpPr>
                  <a:xfrm>
                    <a:off x="5014975" y="7555462"/>
                    <a:ext cx="2754517" cy="913721"/>
                    <a:chOff x="4954044" y="6910241"/>
                    <a:chExt cx="2754517" cy="913721"/>
                  </a:xfrm>
                </p:grpSpPr>
                <p:sp>
                  <p:nvSpPr>
                    <p:cNvPr id="19" name="Speech Bubble: Rectangle with Corners Rounded 18">
                      <a:extLst>
                        <a:ext uri="{FF2B5EF4-FFF2-40B4-BE49-F238E27FC236}">
                          <a16:creationId xmlns:a16="http://schemas.microsoft.com/office/drawing/2014/main" id="{3F2E5B44-FBD8-4354-9731-D7C494C51DCD}"/>
                        </a:ext>
                      </a:extLst>
                    </p:cNvPr>
                    <p:cNvSpPr/>
                    <p:nvPr/>
                  </p:nvSpPr>
                  <p:spPr>
                    <a:xfrm>
                      <a:off x="5848931" y="6910241"/>
                      <a:ext cx="1859630" cy="913721"/>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哪一个小电脑，你的程序应该都可以用的吧？</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20" name="Picture 19">
                      <a:extLst>
                        <a:ext uri="{FF2B5EF4-FFF2-40B4-BE49-F238E27FC236}">
                          <a16:creationId xmlns:a16="http://schemas.microsoft.com/office/drawing/2014/main" id="{10B56F20-CFF3-44BE-8A14-D242B3B0894F}"/>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4954044" y="7211118"/>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18" name="TextBox 17">
                    <a:extLst>
                      <a:ext uri="{FF2B5EF4-FFF2-40B4-BE49-F238E27FC236}">
                        <a16:creationId xmlns:a16="http://schemas.microsoft.com/office/drawing/2014/main" id="{5D06E329-EF9C-4E4D-BA01-375CA12950A7}"/>
                      </a:ext>
                    </a:extLst>
                  </p:cNvPr>
                  <p:cNvSpPr txBox="1"/>
                  <p:nvPr/>
                </p:nvSpPr>
                <p:spPr>
                  <a:xfrm>
                    <a:off x="6772103" y="7235831"/>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0</a:t>
                    </a:r>
                    <a:r>
                      <a:rPr lang="en-US" altLang="zh-CN" sz="1400" dirty="0">
                        <a:solidFill>
                          <a:schemeClr val="bg1">
                            <a:lumMod val="65000"/>
                          </a:schemeClr>
                        </a:solidFill>
                      </a:rPr>
                      <a:t>:5</a:t>
                    </a:r>
                    <a:r>
                      <a:rPr lang="de-DE" altLang="zh-CN" sz="1400" dirty="0">
                        <a:solidFill>
                          <a:schemeClr val="bg1">
                            <a:lumMod val="65000"/>
                          </a:schemeClr>
                        </a:solidFill>
                      </a:rPr>
                      <a:t>7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grpSp>
            <p:nvGrpSpPr>
              <p:cNvPr id="40" name="Group 39">
                <a:extLst>
                  <a:ext uri="{FF2B5EF4-FFF2-40B4-BE49-F238E27FC236}">
                    <a16:creationId xmlns:a16="http://schemas.microsoft.com/office/drawing/2014/main" id="{19045B73-5068-49F3-A9B6-B8822E5C5240}"/>
                  </a:ext>
                </a:extLst>
              </p:cNvPr>
              <p:cNvGrpSpPr/>
              <p:nvPr/>
            </p:nvGrpSpPr>
            <p:grpSpPr>
              <a:xfrm>
                <a:off x="4828645" y="435226"/>
                <a:ext cx="2874343" cy="1079188"/>
                <a:chOff x="5140879" y="390950"/>
                <a:chExt cx="2874343" cy="1079188"/>
              </a:xfrm>
            </p:grpSpPr>
            <p:pic>
              <p:nvPicPr>
                <p:cNvPr id="21" name="Picture 20">
                  <a:extLst>
                    <a:ext uri="{FF2B5EF4-FFF2-40B4-BE49-F238E27FC236}">
                      <a16:creationId xmlns:a16="http://schemas.microsoft.com/office/drawing/2014/main" id="{366C54CE-9A9A-4857-BE7B-576F3A73247B}"/>
                    </a:ext>
                  </a:extLst>
                </p:cNvPr>
                <p:cNvPicPr>
                  <a:picLocks noChangeAspect="1"/>
                </p:cNvPicPr>
                <p:nvPr/>
              </p:nvPicPr>
              <p:blipFill>
                <a:blip r:embed="rId8">
                  <a:extLst>
                    <a:ext uri="{28A0092B-C50C-407E-A947-70E740481C1C}">
                      <a14:useLocalDpi xmlns:a14="http://schemas.microsoft.com/office/drawing/2010/main" val="0"/>
                    </a:ext>
                  </a:extLst>
                </a:blip>
                <a:srcRect l="14748" t="3670" r="19525" b="4960"/>
                <a:stretch>
                  <a:fillRect/>
                </a:stretch>
              </p:blipFill>
              <p:spPr>
                <a:xfrm>
                  <a:off x="6069156" y="743004"/>
                  <a:ext cx="1897354" cy="715180"/>
                </a:xfrm>
                <a:custGeom>
                  <a:avLst/>
                  <a:gdLst>
                    <a:gd name="connsiteX0" fmla="*/ 540736 w 4673942"/>
                    <a:gd name="connsiteY0" fmla="*/ 0 h 1740380"/>
                    <a:gd name="connsiteX1" fmla="*/ 987880 w 4673942"/>
                    <a:gd name="connsiteY1" fmla="*/ 0 h 1740380"/>
                    <a:gd name="connsiteX2" fmla="*/ 2093698 w 4673942"/>
                    <a:gd name="connsiteY2" fmla="*/ 0 h 1740380"/>
                    <a:gd name="connsiteX3" fmla="*/ 4383873 w 4673942"/>
                    <a:gd name="connsiteY3" fmla="*/ 0 h 1740380"/>
                    <a:gd name="connsiteX4" fmla="*/ 4673942 w 4673942"/>
                    <a:gd name="connsiteY4" fmla="*/ 290069 h 1740380"/>
                    <a:gd name="connsiteX5" fmla="*/ 4673942 w 4673942"/>
                    <a:gd name="connsiteY5" fmla="*/ 1015222 h 1740380"/>
                    <a:gd name="connsiteX6" fmla="*/ 4673942 w 4673942"/>
                    <a:gd name="connsiteY6" fmla="*/ 1450311 h 1740380"/>
                    <a:gd name="connsiteX7" fmla="*/ 4383873 w 4673942"/>
                    <a:gd name="connsiteY7" fmla="*/ 1740380 h 1740380"/>
                    <a:gd name="connsiteX8" fmla="*/ 2093698 w 4673942"/>
                    <a:gd name="connsiteY8" fmla="*/ 1740380 h 1740380"/>
                    <a:gd name="connsiteX9" fmla="*/ 987880 w 4673942"/>
                    <a:gd name="connsiteY9" fmla="*/ 1740380 h 1740380"/>
                    <a:gd name="connsiteX10" fmla="*/ 540736 w 4673942"/>
                    <a:gd name="connsiteY10" fmla="*/ 1740380 h 1740380"/>
                    <a:gd name="connsiteX11" fmla="*/ 250667 w 4673942"/>
                    <a:gd name="connsiteY11" fmla="*/ 1450311 h 1740380"/>
                    <a:gd name="connsiteX12" fmla="*/ 250667 w 4673942"/>
                    <a:gd name="connsiteY12" fmla="*/ 1450317 h 1740380"/>
                    <a:gd name="connsiteX13" fmla="*/ 0 w 4673942"/>
                    <a:gd name="connsiteY13" fmla="*/ 1197207 h 1740380"/>
                    <a:gd name="connsiteX14" fmla="*/ 250667 w 4673942"/>
                    <a:gd name="connsiteY14" fmla="*/ 1015222 h 1740380"/>
                    <a:gd name="connsiteX15" fmla="*/ 250667 w 4673942"/>
                    <a:gd name="connsiteY15" fmla="*/ 290069 h 1740380"/>
                    <a:gd name="connsiteX16" fmla="*/ 540736 w 4673942"/>
                    <a:gd name="connsiteY16" fmla="*/ 0 h 174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73942" h="1740380">
                      <a:moveTo>
                        <a:pt x="540736" y="0"/>
                      </a:moveTo>
                      <a:lnTo>
                        <a:pt x="987880" y="0"/>
                      </a:lnTo>
                      <a:lnTo>
                        <a:pt x="2093698" y="0"/>
                      </a:lnTo>
                      <a:lnTo>
                        <a:pt x="4383873" y="0"/>
                      </a:lnTo>
                      <a:cubicBezTo>
                        <a:pt x="4544074" y="0"/>
                        <a:pt x="4673942" y="129868"/>
                        <a:pt x="4673942" y="290069"/>
                      </a:cubicBezTo>
                      <a:lnTo>
                        <a:pt x="4673942" y="1015222"/>
                      </a:lnTo>
                      <a:lnTo>
                        <a:pt x="4673942" y="1450311"/>
                      </a:lnTo>
                      <a:cubicBezTo>
                        <a:pt x="4673942" y="1610512"/>
                        <a:pt x="4544074" y="1740380"/>
                        <a:pt x="4383873" y="1740380"/>
                      </a:cubicBezTo>
                      <a:lnTo>
                        <a:pt x="2093698" y="1740380"/>
                      </a:lnTo>
                      <a:lnTo>
                        <a:pt x="987880" y="1740380"/>
                      </a:lnTo>
                      <a:lnTo>
                        <a:pt x="540736" y="1740380"/>
                      </a:lnTo>
                      <a:cubicBezTo>
                        <a:pt x="380535" y="1740380"/>
                        <a:pt x="250667" y="1610512"/>
                        <a:pt x="250667" y="1450311"/>
                      </a:cubicBezTo>
                      <a:lnTo>
                        <a:pt x="250667" y="1450317"/>
                      </a:lnTo>
                      <a:lnTo>
                        <a:pt x="0" y="1197207"/>
                      </a:lnTo>
                      <a:lnTo>
                        <a:pt x="250667" y="1015222"/>
                      </a:lnTo>
                      <a:lnTo>
                        <a:pt x="250667" y="290069"/>
                      </a:lnTo>
                      <a:cubicBezTo>
                        <a:pt x="250667" y="129868"/>
                        <a:pt x="380535" y="0"/>
                        <a:pt x="540736" y="0"/>
                      </a:cubicBezTo>
                      <a:close/>
                    </a:path>
                  </a:pathLst>
                </a:custGeom>
                <a:ln>
                  <a:solidFill>
                    <a:schemeClr val="bg1">
                      <a:lumMod val="65000"/>
                    </a:schemeClr>
                  </a:solidFill>
                </a:ln>
              </p:spPr>
            </p:pic>
            <p:pic>
              <p:nvPicPr>
                <p:cNvPr id="23" name="Picture 22">
                  <a:extLst>
                    <a:ext uri="{FF2B5EF4-FFF2-40B4-BE49-F238E27FC236}">
                      <a16:creationId xmlns:a16="http://schemas.microsoft.com/office/drawing/2014/main" id="{E32DC914-735D-470A-A5E1-B35E622915F7}"/>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5140879" y="857294"/>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sp>
              <p:nvSpPr>
                <p:cNvPr id="24" name="TextBox 23">
                  <a:extLst>
                    <a:ext uri="{FF2B5EF4-FFF2-40B4-BE49-F238E27FC236}">
                      <a16:creationId xmlns:a16="http://schemas.microsoft.com/office/drawing/2014/main" id="{0B705D32-DB57-4852-A473-0B2242B757A2}"/>
                    </a:ext>
                  </a:extLst>
                </p:cNvPr>
                <p:cNvSpPr txBox="1"/>
                <p:nvPr/>
              </p:nvSpPr>
              <p:spPr>
                <a:xfrm>
                  <a:off x="7017833" y="390950"/>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a:t>
                  </a:r>
                  <a:r>
                    <a:rPr lang="en-US" altLang="zh-CN" sz="1400" dirty="0">
                      <a:solidFill>
                        <a:schemeClr val="bg1">
                          <a:lumMod val="65000"/>
                        </a:schemeClr>
                      </a:solidFill>
                    </a:rPr>
                    <a:t>:</a:t>
                  </a:r>
                  <a:r>
                    <a:rPr lang="de-DE" altLang="zh-CN" sz="1400" dirty="0">
                      <a:solidFill>
                        <a:schemeClr val="bg1">
                          <a:lumMod val="65000"/>
                        </a:schemeClr>
                      </a:solidFill>
                    </a:rPr>
                    <a:t>00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25" name="Group 24">
                <a:extLst>
                  <a:ext uri="{FF2B5EF4-FFF2-40B4-BE49-F238E27FC236}">
                    <a16:creationId xmlns:a16="http://schemas.microsoft.com/office/drawing/2014/main" id="{EFFC5F6B-AE43-448B-AFB0-7B0F4C54F41F}"/>
                  </a:ext>
                </a:extLst>
              </p:cNvPr>
              <p:cNvGrpSpPr/>
              <p:nvPr/>
            </p:nvGrpSpPr>
            <p:grpSpPr>
              <a:xfrm>
                <a:off x="4889066" y="1806636"/>
                <a:ext cx="2754517" cy="1375717"/>
                <a:chOff x="5022787" y="7521999"/>
                <a:chExt cx="2754517" cy="1375717"/>
              </a:xfrm>
            </p:grpSpPr>
            <p:grpSp>
              <p:nvGrpSpPr>
                <p:cNvPr id="26" name="Group 25">
                  <a:extLst>
                    <a:ext uri="{FF2B5EF4-FFF2-40B4-BE49-F238E27FC236}">
                      <a16:creationId xmlns:a16="http://schemas.microsoft.com/office/drawing/2014/main" id="{A44E91C3-1C60-4B54-A807-6B368449FC26}"/>
                    </a:ext>
                  </a:extLst>
                </p:cNvPr>
                <p:cNvGrpSpPr/>
                <p:nvPr/>
              </p:nvGrpSpPr>
              <p:grpSpPr>
                <a:xfrm>
                  <a:off x="5022787" y="7829776"/>
                  <a:ext cx="2754517" cy="1067940"/>
                  <a:chOff x="4961856" y="7184555"/>
                  <a:chExt cx="2754517" cy="1067940"/>
                </a:xfrm>
              </p:grpSpPr>
              <p:sp>
                <p:nvSpPr>
                  <p:cNvPr id="28" name="Speech Bubble: Rectangle with Corners Rounded 27">
                    <a:extLst>
                      <a:ext uri="{FF2B5EF4-FFF2-40B4-BE49-F238E27FC236}">
                        <a16:creationId xmlns:a16="http://schemas.microsoft.com/office/drawing/2014/main" id="{087B20B1-E106-4231-AD2D-EB2ABEFF7EB2}"/>
                      </a:ext>
                    </a:extLst>
                  </p:cNvPr>
                  <p:cNvSpPr/>
                  <p:nvPr/>
                </p:nvSpPr>
                <p:spPr>
                  <a:xfrm>
                    <a:off x="5848930" y="7184555"/>
                    <a:ext cx="1867443" cy="1067940"/>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你的程序叫什么名字？我要在哪个应用商店下载你的程序啊？</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29" name="Picture 28">
                    <a:extLst>
                      <a:ext uri="{FF2B5EF4-FFF2-40B4-BE49-F238E27FC236}">
                        <a16:creationId xmlns:a16="http://schemas.microsoft.com/office/drawing/2014/main" id="{10D74DE1-F7F6-498F-AE81-4263B154CCCC}"/>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4961856" y="7628498"/>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27" name="TextBox 26">
                  <a:extLst>
                    <a:ext uri="{FF2B5EF4-FFF2-40B4-BE49-F238E27FC236}">
                      <a16:creationId xmlns:a16="http://schemas.microsoft.com/office/drawing/2014/main" id="{53B8AE12-4A88-4290-8465-AD1714C75B55}"/>
                    </a:ext>
                  </a:extLst>
                </p:cNvPr>
                <p:cNvSpPr txBox="1"/>
                <p:nvPr/>
              </p:nvSpPr>
              <p:spPr>
                <a:xfrm>
                  <a:off x="6761015" y="7521999"/>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a:t>
                  </a:r>
                  <a:r>
                    <a:rPr lang="en-US" altLang="zh-CN" sz="1400" dirty="0">
                      <a:solidFill>
                        <a:schemeClr val="bg1">
                          <a:lumMod val="65000"/>
                        </a:schemeClr>
                      </a:solidFill>
                    </a:rPr>
                    <a:t>:</a:t>
                  </a:r>
                  <a:r>
                    <a:rPr lang="de-DE" altLang="zh-CN" sz="1400" dirty="0">
                      <a:solidFill>
                        <a:schemeClr val="bg1">
                          <a:lumMod val="65000"/>
                        </a:schemeClr>
                      </a:solidFill>
                    </a:rPr>
                    <a:t>01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30" name="Group 29">
                <a:extLst>
                  <a:ext uri="{FF2B5EF4-FFF2-40B4-BE49-F238E27FC236}">
                    <a16:creationId xmlns:a16="http://schemas.microsoft.com/office/drawing/2014/main" id="{EED85264-2532-477C-BE2C-E6C88B4160DD}"/>
                  </a:ext>
                </a:extLst>
              </p:cNvPr>
              <p:cNvGrpSpPr/>
              <p:nvPr/>
            </p:nvGrpSpPr>
            <p:grpSpPr>
              <a:xfrm>
                <a:off x="4902248" y="3663024"/>
                <a:ext cx="2735617" cy="1242841"/>
                <a:chOff x="5022787" y="7654875"/>
                <a:chExt cx="2735617" cy="1242841"/>
              </a:xfrm>
            </p:grpSpPr>
            <p:grpSp>
              <p:nvGrpSpPr>
                <p:cNvPr id="31" name="Group 30">
                  <a:extLst>
                    <a:ext uri="{FF2B5EF4-FFF2-40B4-BE49-F238E27FC236}">
                      <a16:creationId xmlns:a16="http://schemas.microsoft.com/office/drawing/2014/main" id="{BB1A0E47-1DC6-472E-8436-4B35BCCEE071}"/>
                    </a:ext>
                  </a:extLst>
                </p:cNvPr>
                <p:cNvGrpSpPr/>
                <p:nvPr/>
              </p:nvGrpSpPr>
              <p:grpSpPr>
                <a:xfrm>
                  <a:off x="5022787" y="7962652"/>
                  <a:ext cx="2735617" cy="935064"/>
                  <a:chOff x="4961856" y="7317431"/>
                  <a:chExt cx="2735617" cy="935064"/>
                </a:xfrm>
              </p:grpSpPr>
              <p:sp>
                <p:nvSpPr>
                  <p:cNvPr id="33" name="Speech Bubble: Rectangle with Corners Rounded 32">
                    <a:extLst>
                      <a:ext uri="{FF2B5EF4-FFF2-40B4-BE49-F238E27FC236}">
                        <a16:creationId xmlns:a16="http://schemas.microsoft.com/office/drawing/2014/main" id="{D818505F-A2B7-43E9-8B75-83664674A207}"/>
                      </a:ext>
                    </a:extLst>
                  </p:cNvPr>
                  <p:cNvSpPr/>
                  <p:nvPr/>
                </p:nvSpPr>
                <p:spPr>
                  <a:xfrm>
                    <a:off x="5848930" y="7317431"/>
                    <a:ext cx="1848543" cy="935064"/>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我买菜的地方没有网，你的程序也可以用吗？</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34" name="Picture 33">
                    <a:extLst>
                      <a:ext uri="{FF2B5EF4-FFF2-40B4-BE49-F238E27FC236}">
                        <a16:creationId xmlns:a16="http://schemas.microsoft.com/office/drawing/2014/main" id="{932DD88F-DE2D-4653-A770-20FC3CEDC4D7}"/>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4961856" y="7628498"/>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32" name="TextBox 31">
                  <a:extLst>
                    <a:ext uri="{FF2B5EF4-FFF2-40B4-BE49-F238E27FC236}">
                      <a16:creationId xmlns:a16="http://schemas.microsoft.com/office/drawing/2014/main" id="{E9EAECDA-9DE7-47D2-8B50-2CDB9AAA7414}"/>
                    </a:ext>
                  </a:extLst>
                </p:cNvPr>
                <p:cNvSpPr txBox="1"/>
                <p:nvPr/>
              </p:nvSpPr>
              <p:spPr>
                <a:xfrm>
                  <a:off x="6761014" y="7654875"/>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a:t>
                  </a:r>
                  <a:r>
                    <a:rPr lang="en-US" altLang="zh-CN" sz="1400" dirty="0">
                      <a:solidFill>
                        <a:schemeClr val="bg1">
                          <a:lumMod val="65000"/>
                        </a:schemeClr>
                      </a:solidFill>
                    </a:rPr>
                    <a:t>:</a:t>
                  </a:r>
                  <a:r>
                    <a:rPr lang="de-DE" altLang="zh-CN" sz="1400" dirty="0">
                      <a:solidFill>
                        <a:schemeClr val="bg1">
                          <a:lumMod val="65000"/>
                        </a:schemeClr>
                      </a:solidFill>
                    </a:rPr>
                    <a:t>03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58" name="Group 57">
                <a:extLst>
                  <a:ext uri="{FF2B5EF4-FFF2-40B4-BE49-F238E27FC236}">
                    <a16:creationId xmlns:a16="http://schemas.microsoft.com/office/drawing/2014/main" id="{99DFA9EE-4533-422D-BEC9-308C85A1DDCB}"/>
                  </a:ext>
                </a:extLst>
              </p:cNvPr>
              <p:cNvGrpSpPr/>
              <p:nvPr/>
            </p:nvGrpSpPr>
            <p:grpSpPr>
              <a:xfrm>
                <a:off x="4902248" y="5107253"/>
                <a:ext cx="2764001" cy="1439474"/>
                <a:chOff x="5723091" y="5078760"/>
                <a:chExt cx="2764001" cy="1439474"/>
              </a:xfrm>
            </p:grpSpPr>
            <p:pic>
              <p:nvPicPr>
                <p:cNvPr id="45" name="Picture 44">
                  <a:extLst>
                    <a:ext uri="{FF2B5EF4-FFF2-40B4-BE49-F238E27FC236}">
                      <a16:creationId xmlns:a16="http://schemas.microsoft.com/office/drawing/2014/main" id="{B3947FCA-2818-4D8C-815C-50484D96098B}"/>
                    </a:ext>
                  </a:extLst>
                </p:cNvPr>
                <p:cNvPicPr>
                  <a:picLocks noChangeAspect="1"/>
                </p:cNvPicPr>
                <p:nvPr/>
              </p:nvPicPr>
              <p:blipFill>
                <a:blip r:embed="rId5" cstate="hqprint">
                  <a:extLst>
                    <a:ext uri="{28A0092B-C50C-407E-A947-70E740481C1C}">
                      <a14:useLocalDpi xmlns:a14="http://schemas.microsoft.com/office/drawing/2010/main" val="0"/>
                    </a:ext>
                  </a:extLst>
                </a:blip>
                <a:srcRect l="1955" t="11923" b="25388"/>
                <a:stretch>
                  <a:fillRect/>
                </a:stretch>
              </p:blipFill>
              <p:spPr>
                <a:xfrm>
                  <a:off x="7874557" y="5865337"/>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46" name="TextBox 45">
                  <a:extLst>
                    <a:ext uri="{FF2B5EF4-FFF2-40B4-BE49-F238E27FC236}">
                      <a16:creationId xmlns:a16="http://schemas.microsoft.com/office/drawing/2014/main" id="{1DB50AC3-77B6-47F5-BE60-A3E080398544}"/>
                    </a:ext>
                  </a:extLst>
                </p:cNvPr>
                <p:cNvSpPr txBox="1"/>
                <p:nvPr/>
              </p:nvSpPr>
              <p:spPr>
                <a:xfrm>
                  <a:off x="5843357" y="5078760"/>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1:04</a:t>
                  </a:r>
                  <a:r>
                    <a:rPr lang="en-US" altLang="zh-CN" sz="1400" dirty="0">
                      <a:solidFill>
                        <a:schemeClr val="bg1">
                          <a:lumMod val="65000"/>
                        </a:schemeClr>
                      </a:solidFill>
                    </a:rPr>
                    <a:t>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朱瑜</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pic>
              <p:nvPicPr>
                <p:cNvPr id="49" name="Picture 48">
                  <a:extLst>
                    <a:ext uri="{FF2B5EF4-FFF2-40B4-BE49-F238E27FC236}">
                      <a16:creationId xmlns:a16="http://schemas.microsoft.com/office/drawing/2014/main" id="{B8201511-2E4B-461E-99FE-92E22BAC4658}"/>
                    </a:ext>
                  </a:extLst>
                </p:cNvPr>
                <p:cNvPicPr>
                  <a:picLocks noChangeAspect="1"/>
                </p:cNvPicPr>
                <p:nvPr/>
              </p:nvPicPr>
              <p:blipFill>
                <a:blip r:embed="rId9">
                  <a:extLst>
                    <a:ext uri="{28A0092B-C50C-407E-A947-70E740481C1C}">
                      <a14:useLocalDpi xmlns:a14="http://schemas.microsoft.com/office/drawing/2010/main" val="0"/>
                    </a:ext>
                  </a:extLst>
                </a:blip>
                <a:srcRect l="3704" t="15885" r="7245" b="10961"/>
                <a:stretch>
                  <a:fillRect/>
                </a:stretch>
              </p:blipFill>
              <p:spPr>
                <a:xfrm>
                  <a:off x="5723091" y="5386537"/>
                  <a:ext cx="1965016" cy="1131697"/>
                </a:xfrm>
                <a:custGeom>
                  <a:avLst/>
                  <a:gdLst>
                    <a:gd name="connsiteX0" fmla="*/ 188620 w 1965016"/>
                    <a:gd name="connsiteY0" fmla="*/ 0 h 1131697"/>
                    <a:gd name="connsiteX1" fmla="*/ 1084785 w 1965016"/>
                    <a:gd name="connsiteY1" fmla="*/ 0 h 1131697"/>
                    <a:gd name="connsiteX2" fmla="*/ 1549692 w 1965016"/>
                    <a:gd name="connsiteY2" fmla="*/ 0 h 1131697"/>
                    <a:gd name="connsiteX3" fmla="*/ 1671011 w 1965016"/>
                    <a:gd name="connsiteY3" fmla="*/ 0 h 1131697"/>
                    <a:gd name="connsiteX4" fmla="*/ 1859631 w 1965016"/>
                    <a:gd name="connsiteY4" fmla="*/ 188620 h 1131697"/>
                    <a:gd name="connsiteX5" fmla="*/ 1859631 w 1965016"/>
                    <a:gd name="connsiteY5" fmla="*/ 660157 h 1131697"/>
                    <a:gd name="connsiteX6" fmla="*/ 1965016 w 1965016"/>
                    <a:gd name="connsiteY6" fmla="*/ 778494 h 1131697"/>
                    <a:gd name="connsiteX7" fmla="*/ 1859631 w 1965016"/>
                    <a:gd name="connsiteY7" fmla="*/ 943081 h 1131697"/>
                    <a:gd name="connsiteX8" fmla="*/ 1859631 w 1965016"/>
                    <a:gd name="connsiteY8" fmla="*/ 943077 h 1131697"/>
                    <a:gd name="connsiteX9" fmla="*/ 1671011 w 1965016"/>
                    <a:gd name="connsiteY9" fmla="*/ 1131697 h 1131697"/>
                    <a:gd name="connsiteX10" fmla="*/ 1549692 w 1965016"/>
                    <a:gd name="connsiteY10" fmla="*/ 1131697 h 1131697"/>
                    <a:gd name="connsiteX11" fmla="*/ 1084785 w 1965016"/>
                    <a:gd name="connsiteY11" fmla="*/ 1131697 h 1131697"/>
                    <a:gd name="connsiteX12" fmla="*/ 188620 w 1965016"/>
                    <a:gd name="connsiteY12" fmla="*/ 1131697 h 1131697"/>
                    <a:gd name="connsiteX13" fmla="*/ 0 w 1965016"/>
                    <a:gd name="connsiteY13" fmla="*/ 943077 h 1131697"/>
                    <a:gd name="connsiteX14" fmla="*/ 0 w 1965016"/>
                    <a:gd name="connsiteY14" fmla="*/ 660157 h 1131697"/>
                    <a:gd name="connsiteX15" fmla="*/ 0 w 1965016"/>
                    <a:gd name="connsiteY15" fmla="*/ 188620 h 1131697"/>
                    <a:gd name="connsiteX16" fmla="*/ 188620 w 1965016"/>
                    <a:gd name="connsiteY16" fmla="*/ 0 h 113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016" h="1131697">
                      <a:moveTo>
                        <a:pt x="188620" y="0"/>
                      </a:moveTo>
                      <a:lnTo>
                        <a:pt x="1084785" y="0"/>
                      </a:lnTo>
                      <a:lnTo>
                        <a:pt x="1549692" y="0"/>
                      </a:lnTo>
                      <a:lnTo>
                        <a:pt x="1671011" y="0"/>
                      </a:lnTo>
                      <a:cubicBezTo>
                        <a:pt x="1775183" y="0"/>
                        <a:pt x="1859631" y="84448"/>
                        <a:pt x="1859631" y="188620"/>
                      </a:cubicBezTo>
                      <a:lnTo>
                        <a:pt x="1859631" y="660157"/>
                      </a:lnTo>
                      <a:lnTo>
                        <a:pt x="1965016" y="778494"/>
                      </a:lnTo>
                      <a:lnTo>
                        <a:pt x="1859631" y="943081"/>
                      </a:lnTo>
                      <a:lnTo>
                        <a:pt x="1859631" y="943077"/>
                      </a:lnTo>
                      <a:cubicBezTo>
                        <a:pt x="1859631" y="1047249"/>
                        <a:pt x="1775183" y="1131697"/>
                        <a:pt x="1671011" y="1131697"/>
                      </a:cubicBezTo>
                      <a:lnTo>
                        <a:pt x="1549692" y="1131697"/>
                      </a:lnTo>
                      <a:lnTo>
                        <a:pt x="1084785" y="1131697"/>
                      </a:lnTo>
                      <a:lnTo>
                        <a:pt x="188620" y="1131697"/>
                      </a:lnTo>
                      <a:cubicBezTo>
                        <a:pt x="84448" y="1131697"/>
                        <a:pt x="0" y="1047249"/>
                        <a:pt x="0" y="943077"/>
                      </a:cubicBezTo>
                      <a:lnTo>
                        <a:pt x="0" y="660157"/>
                      </a:lnTo>
                      <a:lnTo>
                        <a:pt x="0" y="188620"/>
                      </a:lnTo>
                      <a:cubicBezTo>
                        <a:pt x="0" y="84448"/>
                        <a:pt x="84448" y="0"/>
                        <a:pt x="188620" y="0"/>
                      </a:cubicBezTo>
                      <a:close/>
                    </a:path>
                  </a:pathLst>
                </a:custGeom>
                <a:ln>
                  <a:solidFill>
                    <a:schemeClr val="bg1">
                      <a:lumMod val="65000"/>
                    </a:schemeClr>
                  </a:solidFill>
                </a:ln>
              </p:spPr>
            </p:pic>
          </p:grpSp>
        </p:grpSp>
        <p:grpSp>
          <p:nvGrpSpPr>
            <p:cNvPr id="61" name="Group 60">
              <a:extLst>
                <a:ext uri="{FF2B5EF4-FFF2-40B4-BE49-F238E27FC236}">
                  <a16:creationId xmlns:a16="http://schemas.microsoft.com/office/drawing/2014/main" id="{72CD8161-810C-4FC1-81D9-D6B51739B25B}"/>
                </a:ext>
              </a:extLst>
            </p:cNvPr>
            <p:cNvGrpSpPr/>
            <p:nvPr/>
          </p:nvGrpSpPr>
          <p:grpSpPr>
            <a:xfrm>
              <a:off x="4663512" y="2194262"/>
              <a:ext cx="2813922" cy="3821040"/>
              <a:chOff x="9199019" y="2584555"/>
              <a:chExt cx="2813922" cy="3821040"/>
            </a:xfrm>
          </p:grpSpPr>
          <p:grpSp>
            <p:nvGrpSpPr>
              <p:cNvPr id="35" name="Group 34">
                <a:extLst>
                  <a:ext uri="{FF2B5EF4-FFF2-40B4-BE49-F238E27FC236}">
                    <a16:creationId xmlns:a16="http://schemas.microsoft.com/office/drawing/2014/main" id="{35D7C055-0E2B-46D5-AB2A-D9BD044943CB}"/>
                  </a:ext>
                </a:extLst>
              </p:cNvPr>
              <p:cNvGrpSpPr/>
              <p:nvPr/>
            </p:nvGrpSpPr>
            <p:grpSpPr>
              <a:xfrm>
                <a:off x="9227186" y="3709169"/>
                <a:ext cx="2785755" cy="1242841"/>
                <a:chOff x="5022787" y="7654875"/>
                <a:chExt cx="2785755" cy="1242841"/>
              </a:xfrm>
            </p:grpSpPr>
            <p:grpSp>
              <p:nvGrpSpPr>
                <p:cNvPr id="36" name="Group 35">
                  <a:extLst>
                    <a:ext uri="{FF2B5EF4-FFF2-40B4-BE49-F238E27FC236}">
                      <a16:creationId xmlns:a16="http://schemas.microsoft.com/office/drawing/2014/main" id="{41BC6191-3E9F-48DC-86F9-656F63E8003C}"/>
                    </a:ext>
                  </a:extLst>
                </p:cNvPr>
                <p:cNvGrpSpPr/>
                <p:nvPr/>
              </p:nvGrpSpPr>
              <p:grpSpPr>
                <a:xfrm>
                  <a:off x="5022787" y="7962652"/>
                  <a:ext cx="2785755" cy="935064"/>
                  <a:chOff x="4961856" y="7317431"/>
                  <a:chExt cx="2785755" cy="935064"/>
                </a:xfrm>
              </p:grpSpPr>
              <p:sp>
                <p:nvSpPr>
                  <p:cNvPr id="38" name="Speech Bubble: Rectangle with Corners Rounded 37">
                    <a:extLst>
                      <a:ext uri="{FF2B5EF4-FFF2-40B4-BE49-F238E27FC236}">
                        <a16:creationId xmlns:a16="http://schemas.microsoft.com/office/drawing/2014/main" id="{1E4ED5F5-0BAC-4C68-947A-43ED010C67F8}"/>
                      </a:ext>
                    </a:extLst>
                  </p:cNvPr>
                  <p:cNvSpPr/>
                  <p:nvPr/>
                </p:nvSpPr>
                <p:spPr>
                  <a:xfrm>
                    <a:off x="5848930" y="7317431"/>
                    <a:ext cx="1898681" cy="935064"/>
                  </a:xfrm>
                  <a:prstGeom prst="wedgeRoundRectCallout">
                    <a:avLst>
                      <a:gd name="adj1" fmla="val -55667"/>
                      <a:gd name="adj2" fmla="val 18790"/>
                      <a:gd name="adj3" fmla="val 16667"/>
                    </a:avLst>
                  </a:prstGeom>
                  <a:solidFill>
                    <a:schemeClr val="accent3">
                      <a:alpha val="2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solidFill>
                          <a:schemeClr val="tx1"/>
                        </a:solidFill>
                        <a:latin typeface="方正楷体简体" panose="02010601030101010101" pitchFamily="2" charset="-122"/>
                        <a:ea typeface="方正楷体简体" panose="02010601030101010101" pitchFamily="2" charset="-122"/>
                      </a:rPr>
                      <a:t>你先告诉我，叫什么名字，我在苹果商店里先搜一搜。</a:t>
                    </a:r>
                    <a:endParaRPr lang="de-DE" sz="1400" dirty="0">
                      <a:solidFill>
                        <a:schemeClr val="tx1"/>
                      </a:solidFill>
                      <a:latin typeface="方正楷体简体" panose="02010601030101010101" pitchFamily="2" charset="-122"/>
                      <a:ea typeface="方正楷体简体" panose="02010601030101010101" pitchFamily="2" charset="-122"/>
                    </a:endParaRPr>
                  </a:p>
                </p:txBody>
              </p:sp>
              <p:pic>
                <p:nvPicPr>
                  <p:cNvPr id="39" name="Picture 38">
                    <a:extLst>
                      <a:ext uri="{FF2B5EF4-FFF2-40B4-BE49-F238E27FC236}">
                        <a16:creationId xmlns:a16="http://schemas.microsoft.com/office/drawing/2014/main" id="{82DA1F8D-1150-4C20-BFC1-3A60B98DA357}"/>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4961856" y="7628498"/>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grpSp>
            <p:sp>
              <p:nvSpPr>
                <p:cNvPr id="37" name="TextBox 36">
                  <a:extLst>
                    <a:ext uri="{FF2B5EF4-FFF2-40B4-BE49-F238E27FC236}">
                      <a16:creationId xmlns:a16="http://schemas.microsoft.com/office/drawing/2014/main" id="{7917F7A2-BF24-434A-8AA6-851BCDBB7E8A}"/>
                    </a:ext>
                  </a:extLst>
                </p:cNvPr>
                <p:cNvSpPr txBox="1"/>
                <p:nvPr/>
              </p:nvSpPr>
              <p:spPr>
                <a:xfrm>
                  <a:off x="6761014" y="7654875"/>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a:t>
                  </a:r>
                  <a:r>
                    <a:rPr lang="en-US" altLang="zh-CN" sz="1400" dirty="0">
                      <a:solidFill>
                        <a:schemeClr val="bg1">
                          <a:lumMod val="65000"/>
                        </a:schemeClr>
                      </a:solidFill>
                    </a:rPr>
                    <a:t>:</a:t>
                  </a:r>
                  <a:r>
                    <a:rPr lang="de-DE" altLang="zh-CN" sz="1400" dirty="0">
                      <a:solidFill>
                        <a:schemeClr val="bg1">
                          <a:lumMod val="65000"/>
                        </a:schemeClr>
                      </a:solidFill>
                    </a:rPr>
                    <a:t>06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60" name="Group 59">
                <a:extLst>
                  <a:ext uri="{FF2B5EF4-FFF2-40B4-BE49-F238E27FC236}">
                    <a16:creationId xmlns:a16="http://schemas.microsoft.com/office/drawing/2014/main" id="{91FC4CF0-E38F-4165-A7C4-D87D1F1B284C}"/>
                  </a:ext>
                </a:extLst>
              </p:cNvPr>
              <p:cNvGrpSpPr/>
              <p:nvPr/>
            </p:nvGrpSpPr>
            <p:grpSpPr>
              <a:xfrm>
                <a:off x="9227186" y="2584555"/>
                <a:ext cx="2749016" cy="883411"/>
                <a:chOff x="9227186" y="2584555"/>
                <a:chExt cx="2749016" cy="883411"/>
              </a:xfrm>
            </p:grpSpPr>
            <p:pic>
              <p:nvPicPr>
                <p:cNvPr id="22" name="Picture 21">
                  <a:extLst>
                    <a:ext uri="{FF2B5EF4-FFF2-40B4-BE49-F238E27FC236}">
                      <a16:creationId xmlns:a16="http://schemas.microsoft.com/office/drawing/2014/main" id="{0FBAE85A-E7D1-4F2E-AA3A-94AB740F8B30}"/>
                    </a:ext>
                  </a:extLst>
                </p:cNvPr>
                <p:cNvPicPr>
                  <a:picLocks noChangeAspect="1"/>
                </p:cNvPicPr>
                <p:nvPr/>
              </p:nvPicPr>
              <p:blipFill>
                <a:blip r:embed="rId10">
                  <a:extLst>
                    <a:ext uri="{28A0092B-C50C-407E-A947-70E740481C1C}">
                      <a14:useLocalDpi xmlns:a14="http://schemas.microsoft.com/office/drawing/2010/main" val="0"/>
                    </a:ext>
                  </a:extLst>
                </a:blip>
                <a:srcRect t="31589" r="3485" b="27116"/>
                <a:stretch>
                  <a:fillRect/>
                </a:stretch>
              </p:blipFill>
              <p:spPr>
                <a:xfrm>
                  <a:off x="10029072" y="2892332"/>
                  <a:ext cx="1899483" cy="538424"/>
                </a:xfrm>
                <a:custGeom>
                  <a:avLst/>
                  <a:gdLst>
                    <a:gd name="connsiteX0" fmla="*/ 215123 w 2424637"/>
                    <a:gd name="connsiteY0" fmla="*/ 0 h 687283"/>
                    <a:gd name="connsiteX1" fmla="*/ 487918 w 2424637"/>
                    <a:gd name="connsiteY1" fmla="*/ 0 h 687283"/>
                    <a:gd name="connsiteX2" fmla="*/ 1068934 w 2424637"/>
                    <a:gd name="connsiteY2" fmla="*/ 0 h 687283"/>
                    <a:gd name="connsiteX3" fmla="*/ 2310088 w 2424637"/>
                    <a:gd name="connsiteY3" fmla="*/ 0 h 687283"/>
                    <a:gd name="connsiteX4" fmla="*/ 2424637 w 2424637"/>
                    <a:gd name="connsiteY4" fmla="*/ 114549 h 687283"/>
                    <a:gd name="connsiteX5" fmla="*/ 2424637 w 2424637"/>
                    <a:gd name="connsiteY5" fmla="*/ 400915 h 687283"/>
                    <a:gd name="connsiteX6" fmla="*/ 2424637 w 2424637"/>
                    <a:gd name="connsiteY6" fmla="*/ 572734 h 687283"/>
                    <a:gd name="connsiteX7" fmla="*/ 2310088 w 2424637"/>
                    <a:gd name="connsiteY7" fmla="*/ 687283 h 687283"/>
                    <a:gd name="connsiteX8" fmla="*/ 1068934 w 2424637"/>
                    <a:gd name="connsiteY8" fmla="*/ 687283 h 687283"/>
                    <a:gd name="connsiteX9" fmla="*/ 487918 w 2424637"/>
                    <a:gd name="connsiteY9" fmla="*/ 687283 h 687283"/>
                    <a:gd name="connsiteX10" fmla="*/ 215123 w 2424637"/>
                    <a:gd name="connsiteY10" fmla="*/ 687283 h 687283"/>
                    <a:gd name="connsiteX11" fmla="*/ 100574 w 2424637"/>
                    <a:gd name="connsiteY11" fmla="*/ 572734 h 687283"/>
                    <a:gd name="connsiteX12" fmla="*/ 100574 w 2424637"/>
                    <a:gd name="connsiteY12" fmla="*/ 572736 h 687283"/>
                    <a:gd name="connsiteX13" fmla="*/ 0 w 2424637"/>
                    <a:gd name="connsiteY13" fmla="*/ 496408 h 687283"/>
                    <a:gd name="connsiteX14" fmla="*/ 0 w 2424637"/>
                    <a:gd name="connsiteY14" fmla="*/ 455795 h 687283"/>
                    <a:gd name="connsiteX15" fmla="*/ 100574 w 2424637"/>
                    <a:gd name="connsiteY15" fmla="*/ 400915 h 687283"/>
                    <a:gd name="connsiteX16" fmla="*/ 100574 w 2424637"/>
                    <a:gd name="connsiteY16" fmla="*/ 114549 h 687283"/>
                    <a:gd name="connsiteX17" fmla="*/ 215123 w 2424637"/>
                    <a:gd name="connsiteY17" fmla="*/ 0 h 68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637" h="687283">
                      <a:moveTo>
                        <a:pt x="215123" y="0"/>
                      </a:moveTo>
                      <a:lnTo>
                        <a:pt x="487918" y="0"/>
                      </a:lnTo>
                      <a:lnTo>
                        <a:pt x="1068934" y="0"/>
                      </a:lnTo>
                      <a:lnTo>
                        <a:pt x="2310088" y="0"/>
                      </a:lnTo>
                      <a:cubicBezTo>
                        <a:pt x="2373352" y="0"/>
                        <a:pt x="2424637" y="51285"/>
                        <a:pt x="2424637" y="114549"/>
                      </a:cubicBezTo>
                      <a:lnTo>
                        <a:pt x="2424637" y="400915"/>
                      </a:lnTo>
                      <a:lnTo>
                        <a:pt x="2424637" y="572734"/>
                      </a:lnTo>
                      <a:cubicBezTo>
                        <a:pt x="2424637" y="635998"/>
                        <a:pt x="2373352" y="687283"/>
                        <a:pt x="2310088" y="687283"/>
                      </a:cubicBezTo>
                      <a:lnTo>
                        <a:pt x="1068934" y="687283"/>
                      </a:lnTo>
                      <a:lnTo>
                        <a:pt x="487918" y="687283"/>
                      </a:lnTo>
                      <a:lnTo>
                        <a:pt x="215123" y="687283"/>
                      </a:lnTo>
                      <a:cubicBezTo>
                        <a:pt x="151859" y="687283"/>
                        <a:pt x="100574" y="635998"/>
                        <a:pt x="100574" y="572734"/>
                      </a:cubicBezTo>
                      <a:lnTo>
                        <a:pt x="100574" y="572736"/>
                      </a:lnTo>
                      <a:lnTo>
                        <a:pt x="0" y="496408"/>
                      </a:lnTo>
                      <a:lnTo>
                        <a:pt x="0" y="455795"/>
                      </a:lnTo>
                      <a:lnTo>
                        <a:pt x="100574" y="400915"/>
                      </a:lnTo>
                      <a:lnTo>
                        <a:pt x="100574" y="114549"/>
                      </a:lnTo>
                      <a:cubicBezTo>
                        <a:pt x="100574" y="51285"/>
                        <a:pt x="151859" y="0"/>
                        <a:pt x="215123" y="0"/>
                      </a:cubicBezTo>
                      <a:close/>
                    </a:path>
                  </a:pathLst>
                </a:custGeom>
              </p:spPr>
            </p:pic>
            <p:pic>
              <p:nvPicPr>
                <p:cNvPr id="41" name="Picture 40">
                  <a:extLst>
                    <a:ext uri="{FF2B5EF4-FFF2-40B4-BE49-F238E27FC236}">
                      <a16:creationId xmlns:a16="http://schemas.microsoft.com/office/drawing/2014/main" id="{21DA16D5-DF63-4D49-A0FF-84AFE3F082F6}"/>
                    </a:ext>
                  </a:extLst>
                </p:cNvPr>
                <p:cNvPicPr>
                  <a:picLocks noChangeAspect="1"/>
                </p:cNvPicPr>
                <p:nvPr/>
              </p:nvPicPr>
              <p:blipFill>
                <a:blip r:embed="rId6" cstate="hqprint">
                  <a:extLst>
                    <a:ext uri="{28A0092B-C50C-407E-A947-70E740481C1C}">
                      <a14:useLocalDpi xmlns:a14="http://schemas.microsoft.com/office/drawing/2010/main" val="0"/>
                    </a:ext>
                  </a:extLst>
                </a:blip>
                <a:srcRect l="23273" t="4094" r="16722" b="50902"/>
                <a:stretch>
                  <a:fillRect/>
                </a:stretch>
              </p:blipFill>
              <p:spPr>
                <a:xfrm>
                  <a:off x="9227186" y="2855122"/>
                  <a:ext cx="612844" cy="612844"/>
                </a:xfrm>
                <a:custGeom>
                  <a:avLst/>
                  <a:gdLst>
                    <a:gd name="connsiteX0" fmla="*/ 306422 w 612844"/>
                    <a:gd name="connsiteY0" fmla="*/ 0 h 612844"/>
                    <a:gd name="connsiteX1" fmla="*/ 612844 w 612844"/>
                    <a:gd name="connsiteY1" fmla="*/ 306422 h 612844"/>
                    <a:gd name="connsiteX2" fmla="*/ 306422 w 612844"/>
                    <a:gd name="connsiteY2" fmla="*/ 612844 h 612844"/>
                    <a:gd name="connsiteX3" fmla="*/ 0 w 612844"/>
                    <a:gd name="connsiteY3" fmla="*/ 306422 h 612844"/>
                    <a:gd name="connsiteX4" fmla="*/ 306422 w 612844"/>
                    <a:gd name="connsiteY4" fmla="*/ 0 h 61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844" h="612844">
                      <a:moveTo>
                        <a:pt x="306422" y="0"/>
                      </a:moveTo>
                      <a:cubicBezTo>
                        <a:pt x="475654" y="0"/>
                        <a:pt x="612844" y="137190"/>
                        <a:pt x="612844" y="306422"/>
                      </a:cubicBezTo>
                      <a:cubicBezTo>
                        <a:pt x="612844" y="475654"/>
                        <a:pt x="475654" y="612844"/>
                        <a:pt x="306422" y="612844"/>
                      </a:cubicBezTo>
                      <a:cubicBezTo>
                        <a:pt x="137190" y="612844"/>
                        <a:pt x="0" y="475654"/>
                        <a:pt x="0" y="306422"/>
                      </a:cubicBezTo>
                      <a:cubicBezTo>
                        <a:pt x="0" y="137190"/>
                        <a:pt x="137190" y="0"/>
                        <a:pt x="306422" y="0"/>
                      </a:cubicBezTo>
                      <a:close/>
                    </a:path>
                  </a:pathLst>
                </a:custGeom>
                <a:ln w="22225">
                  <a:noFill/>
                </a:ln>
              </p:spPr>
            </p:pic>
            <p:sp>
              <p:nvSpPr>
                <p:cNvPr id="42" name="TextBox 41">
                  <a:extLst>
                    <a:ext uri="{FF2B5EF4-FFF2-40B4-BE49-F238E27FC236}">
                      <a16:creationId xmlns:a16="http://schemas.microsoft.com/office/drawing/2014/main" id="{B1C85FE0-769F-436C-9C4E-9F9CA43A1C98}"/>
                    </a:ext>
                  </a:extLst>
                </p:cNvPr>
                <p:cNvSpPr txBox="1"/>
                <p:nvPr/>
              </p:nvSpPr>
              <p:spPr>
                <a:xfrm>
                  <a:off x="10978813" y="2584555"/>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a:t>
                  </a:r>
                  <a:r>
                    <a:rPr lang="de-DE" altLang="zh-CN" sz="1400" dirty="0">
                      <a:solidFill>
                        <a:schemeClr val="bg1">
                          <a:lumMod val="65000"/>
                        </a:schemeClr>
                      </a:solidFill>
                    </a:rPr>
                    <a:t>1</a:t>
                  </a:r>
                  <a:r>
                    <a:rPr lang="en-US" altLang="zh-CN" sz="1400" dirty="0">
                      <a:solidFill>
                        <a:schemeClr val="bg1">
                          <a:lumMod val="65000"/>
                        </a:schemeClr>
                      </a:solidFill>
                    </a:rPr>
                    <a:t>:</a:t>
                  </a:r>
                  <a:r>
                    <a:rPr lang="de-DE" altLang="zh-CN" sz="1400" dirty="0">
                      <a:solidFill>
                        <a:schemeClr val="bg1">
                          <a:lumMod val="65000"/>
                        </a:schemeClr>
                      </a:solidFill>
                    </a:rPr>
                    <a:t>05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妈妈</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nvGrpSpPr>
              <p:cNvPr id="50" name="Group 49">
                <a:extLst>
                  <a:ext uri="{FF2B5EF4-FFF2-40B4-BE49-F238E27FC236}">
                    <a16:creationId xmlns:a16="http://schemas.microsoft.com/office/drawing/2014/main" id="{F61E2F0F-5393-4938-84B8-7F6E5CD3BB14}"/>
                  </a:ext>
                </a:extLst>
              </p:cNvPr>
              <p:cNvGrpSpPr/>
              <p:nvPr/>
            </p:nvGrpSpPr>
            <p:grpSpPr>
              <a:xfrm>
                <a:off x="9199019" y="5160684"/>
                <a:ext cx="2777183" cy="1244911"/>
                <a:chOff x="4921998" y="8818506"/>
                <a:chExt cx="2777183" cy="1244911"/>
              </a:xfrm>
            </p:grpSpPr>
            <p:sp>
              <p:nvSpPr>
                <p:cNvPr id="51" name="Speech Bubble: Rectangle with Corners Rounded 50">
                  <a:extLst>
                    <a:ext uri="{FF2B5EF4-FFF2-40B4-BE49-F238E27FC236}">
                      <a16:creationId xmlns:a16="http://schemas.microsoft.com/office/drawing/2014/main" id="{4FAFE3F9-F989-4FC1-9320-C915259518D1}"/>
                    </a:ext>
                  </a:extLst>
                </p:cNvPr>
                <p:cNvSpPr/>
                <p:nvPr/>
              </p:nvSpPr>
              <p:spPr>
                <a:xfrm flipH="1">
                  <a:off x="4921998" y="9128353"/>
                  <a:ext cx="1859631" cy="935064"/>
                </a:xfrm>
                <a:prstGeom prst="wedgeRoundRectCallout">
                  <a:avLst>
                    <a:gd name="adj1" fmla="val -55667"/>
                    <a:gd name="adj2" fmla="val 18790"/>
                    <a:gd name="adj3" fmla="val 16667"/>
                  </a:avLst>
                </a:prstGeom>
                <a:solidFill>
                  <a:srgbClr val="3F7CE4"/>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de-DE" sz="1400" dirty="0">
                      <a:latin typeface="方正楷体简体" panose="02010601030101010101" pitchFamily="2" charset="-122"/>
                      <a:ea typeface="方正楷体简体" panose="02010601030101010101" pitchFamily="2" charset="-122"/>
                    </a:rPr>
                    <a:t>我刚才，说错了，程序我还没有写完</a:t>
                  </a:r>
                  <a:r>
                    <a:rPr lang="de-DE" altLang="zh-CN" sz="1400" dirty="0">
                      <a:latin typeface="方正楷体简体" panose="02010601030101010101" pitchFamily="2" charset="-122"/>
                      <a:ea typeface="方正楷体简体" panose="02010601030101010101" pitchFamily="2" charset="-122"/>
                    </a:rPr>
                    <a:t>……</a:t>
                  </a:r>
                  <a:endParaRPr lang="de-DE" sz="1400" dirty="0">
                    <a:latin typeface="方正楷体简体" panose="02010601030101010101" pitchFamily="2" charset="-122"/>
                    <a:ea typeface="方正楷体简体" panose="02010601030101010101" pitchFamily="2" charset="-122"/>
                  </a:endParaRPr>
                </a:p>
              </p:txBody>
            </p:sp>
            <p:pic>
              <p:nvPicPr>
                <p:cNvPr id="52" name="Picture 51">
                  <a:extLst>
                    <a:ext uri="{FF2B5EF4-FFF2-40B4-BE49-F238E27FC236}">
                      <a16:creationId xmlns:a16="http://schemas.microsoft.com/office/drawing/2014/main" id="{226415A7-A5A2-43B3-A207-C07CDBC32707}"/>
                    </a:ext>
                  </a:extLst>
                </p:cNvPr>
                <p:cNvPicPr>
                  <a:picLocks noChangeAspect="1"/>
                </p:cNvPicPr>
                <p:nvPr/>
              </p:nvPicPr>
              <p:blipFill>
                <a:blip r:embed="rId5" cstate="hqprint">
                  <a:extLst>
                    <a:ext uri="{28A0092B-C50C-407E-A947-70E740481C1C}">
                      <a14:useLocalDpi xmlns:a14="http://schemas.microsoft.com/office/drawing/2010/main" val="0"/>
                    </a:ext>
                  </a:extLst>
                </a:blip>
                <a:srcRect l="1955" t="11923" b="25388"/>
                <a:stretch>
                  <a:fillRect/>
                </a:stretch>
              </p:blipFill>
              <p:spPr>
                <a:xfrm>
                  <a:off x="7086646" y="9450573"/>
                  <a:ext cx="612535" cy="612844"/>
                </a:xfrm>
                <a:custGeom>
                  <a:avLst/>
                  <a:gdLst>
                    <a:gd name="connsiteX0" fmla="*/ 306422 w 612535"/>
                    <a:gd name="connsiteY0" fmla="*/ 0 h 612844"/>
                    <a:gd name="connsiteX1" fmla="*/ 606619 w 612535"/>
                    <a:gd name="connsiteY1" fmla="*/ 244667 h 612844"/>
                    <a:gd name="connsiteX2" fmla="*/ 612535 w 612535"/>
                    <a:gd name="connsiteY2" fmla="*/ 303357 h 612844"/>
                    <a:gd name="connsiteX3" fmla="*/ 612535 w 612535"/>
                    <a:gd name="connsiteY3" fmla="*/ 309487 h 612844"/>
                    <a:gd name="connsiteX4" fmla="*/ 606619 w 612535"/>
                    <a:gd name="connsiteY4" fmla="*/ 368177 h 612844"/>
                    <a:gd name="connsiteX5" fmla="*/ 306422 w 612535"/>
                    <a:gd name="connsiteY5" fmla="*/ 612844 h 612844"/>
                    <a:gd name="connsiteX6" fmla="*/ 0 w 612535"/>
                    <a:gd name="connsiteY6" fmla="*/ 306422 h 612844"/>
                    <a:gd name="connsiteX7" fmla="*/ 306422 w 612535"/>
                    <a:gd name="connsiteY7" fmla="*/ 0 h 61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535" h="612844">
                      <a:moveTo>
                        <a:pt x="306422" y="0"/>
                      </a:moveTo>
                      <a:cubicBezTo>
                        <a:pt x="454500" y="0"/>
                        <a:pt x="578046" y="105036"/>
                        <a:pt x="606619" y="244667"/>
                      </a:cubicBezTo>
                      <a:lnTo>
                        <a:pt x="612535" y="303357"/>
                      </a:lnTo>
                      <a:lnTo>
                        <a:pt x="612535" y="309487"/>
                      </a:lnTo>
                      <a:lnTo>
                        <a:pt x="606619" y="368177"/>
                      </a:lnTo>
                      <a:cubicBezTo>
                        <a:pt x="578046" y="507808"/>
                        <a:pt x="454500" y="612844"/>
                        <a:pt x="306422" y="612844"/>
                      </a:cubicBezTo>
                      <a:cubicBezTo>
                        <a:pt x="137190" y="612844"/>
                        <a:pt x="0" y="475654"/>
                        <a:pt x="0" y="306422"/>
                      </a:cubicBezTo>
                      <a:cubicBezTo>
                        <a:pt x="0" y="137190"/>
                        <a:pt x="137190" y="0"/>
                        <a:pt x="306422" y="0"/>
                      </a:cubicBezTo>
                      <a:close/>
                    </a:path>
                  </a:pathLst>
                </a:custGeom>
              </p:spPr>
            </p:pic>
            <p:sp>
              <p:nvSpPr>
                <p:cNvPr id="53" name="TextBox 52">
                  <a:extLst>
                    <a:ext uri="{FF2B5EF4-FFF2-40B4-BE49-F238E27FC236}">
                      <a16:creationId xmlns:a16="http://schemas.microsoft.com/office/drawing/2014/main" id="{905892CF-761B-4A17-AE3F-A2DA20DF0C89}"/>
                    </a:ext>
                  </a:extLst>
                </p:cNvPr>
                <p:cNvSpPr txBox="1"/>
                <p:nvPr/>
              </p:nvSpPr>
              <p:spPr>
                <a:xfrm>
                  <a:off x="4995602" y="8818506"/>
                  <a:ext cx="997389" cy="307777"/>
                </a:xfrm>
                <a:prstGeom prst="rect">
                  <a:avLst/>
                </a:prstGeom>
                <a:noFill/>
                <a:ln>
                  <a:noFill/>
                </a:ln>
              </p:spPr>
              <p:txBody>
                <a:bodyPr wrap="none" rtlCol="0">
                  <a:spAutoFit/>
                </a:bodyPr>
                <a:lstStyle/>
                <a:p>
                  <a:r>
                    <a:rPr lang="en-US" altLang="zh-CN" sz="1400" dirty="0">
                      <a:solidFill>
                        <a:schemeClr val="bg1">
                          <a:lumMod val="65000"/>
                        </a:schemeClr>
                      </a:solidFill>
                    </a:rPr>
                    <a:t>11:07 </a:t>
                  </a:r>
                  <a:r>
                    <a:rPr lang="zh-CN" altLang="de-DE" sz="1400" dirty="0">
                      <a:solidFill>
                        <a:schemeClr val="bg1">
                          <a:lumMod val="65000"/>
                        </a:schemeClr>
                      </a:solidFill>
                      <a:latin typeface="方正楷体简体" panose="02010601030101010101" pitchFamily="2" charset="-122"/>
                      <a:ea typeface="方正楷体简体" panose="02010601030101010101" pitchFamily="2" charset="-122"/>
                    </a:rPr>
                    <a:t>朱瑜</a:t>
                  </a:r>
                  <a:endParaRPr lang="de-DE" dirty="0">
                    <a:solidFill>
                      <a:schemeClr val="bg1">
                        <a:lumMod val="65000"/>
                      </a:schemeClr>
                    </a:solidFill>
                    <a:latin typeface="方正楷体简体" panose="02010601030101010101" pitchFamily="2" charset="-122"/>
                    <a:ea typeface="方正楷体简体" panose="02010601030101010101" pitchFamily="2" charset="-122"/>
                  </a:endParaRPr>
                </a:p>
              </p:txBody>
            </p:sp>
          </p:grpSp>
        </p:grpSp>
      </p:grpSp>
      <p:pic>
        <p:nvPicPr>
          <p:cNvPr id="43" name="Screen Recording 42">
            <a:hlinkClick r:id="" action="ppaction://media"/>
            <a:extLst>
              <a:ext uri="{FF2B5EF4-FFF2-40B4-BE49-F238E27FC236}">
                <a16:creationId xmlns:a16="http://schemas.microsoft.com/office/drawing/2014/main" id="{41562D61-5728-432C-8F70-01E82AC62840}"/>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37416" y="18008"/>
            <a:ext cx="3184525" cy="6858000"/>
          </a:xfrm>
          <a:prstGeom prst="rect">
            <a:avLst/>
          </a:prstGeom>
        </p:spPr>
      </p:pic>
    </p:spTree>
    <p:extLst>
      <p:ext uri="{BB962C8B-B14F-4D97-AF65-F5344CB8AC3E}">
        <p14:creationId xmlns:p14="http://schemas.microsoft.com/office/powerpoint/2010/main" val="204121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04167E-6 1.85185E-6 L -1.04167E-6 -0.31435 " pathEditMode="relative" rAng="0" ptsTypes="AA">
                                      <p:cBhvr>
                                        <p:cTn id="6" dur="500" fill="hold"/>
                                        <p:tgtEl>
                                          <p:spTgt spid="62"/>
                                        </p:tgtEl>
                                        <p:attrNameLst>
                                          <p:attrName>ppt_x</p:attrName>
                                          <p:attrName>ppt_y</p:attrName>
                                        </p:attrNameLst>
                                      </p:cBhvr>
                                      <p:rCtr x="0" y="-15718"/>
                                    </p:animMotion>
                                  </p:childTnLst>
                                </p:cTn>
                              </p:par>
                            </p:childTnLst>
                          </p:cTn>
                        </p:par>
                        <p:par>
                          <p:cTn id="7" fill="hold">
                            <p:stCondLst>
                              <p:cond delay="500"/>
                            </p:stCondLst>
                            <p:childTnLst>
                              <p:par>
                                <p:cTn id="8" presetID="64" presetClass="path" presetSubtype="0" accel="50000" decel="50000" fill="hold" nodeType="afterEffect">
                                  <p:stCondLst>
                                    <p:cond delay="1500"/>
                                  </p:stCondLst>
                                  <p:childTnLst>
                                    <p:animMotion origin="layout" path="M -1.04167E-6 -0.31435 L -1.04167E-6 -0.49421 " pathEditMode="relative" rAng="0" ptsTypes="AA">
                                      <p:cBhvr>
                                        <p:cTn id="9" dur="500" fill="hold"/>
                                        <p:tgtEl>
                                          <p:spTgt spid="62"/>
                                        </p:tgtEl>
                                        <p:attrNameLst>
                                          <p:attrName>ppt_x</p:attrName>
                                          <p:attrName>ppt_y</p:attrName>
                                        </p:attrNameLst>
                                      </p:cBhvr>
                                      <p:rCtr x="0" y="-9005"/>
                                    </p:animMotion>
                                  </p:childTnLst>
                                </p:cTn>
                              </p:par>
                            </p:childTnLst>
                          </p:cTn>
                        </p:par>
                        <p:par>
                          <p:cTn id="10" fill="hold">
                            <p:stCondLst>
                              <p:cond delay="2500"/>
                            </p:stCondLst>
                            <p:childTnLst>
                              <p:par>
                                <p:cTn id="11" presetID="64" presetClass="path" presetSubtype="0" accel="50000" decel="50000" fill="hold" nodeType="afterEffect">
                                  <p:stCondLst>
                                    <p:cond delay="1500"/>
                                  </p:stCondLst>
                                  <p:childTnLst>
                                    <p:animMotion origin="layout" path="M -1.04167E-6 -0.49421 L -1.04167E-6 -0.78125 " pathEditMode="relative" rAng="0" ptsTypes="AA">
                                      <p:cBhvr>
                                        <p:cTn id="12" dur="500" fill="hold"/>
                                        <p:tgtEl>
                                          <p:spTgt spid="62"/>
                                        </p:tgtEl>
                                        <p:attrNameLst>
                                          <p:attrName>ppt_x</p:attrName>
                                          <p:attrName>ppt_y</p:attrName>
                                        </p:attrNameLst>
                                      </p:cBhvr>
                                      <p:rCtr x="0" y="-14352"/>
                                    </p:animMotion>
                                  </p:childTnLst>
                                </p:cTn>
                              </p:par>
                            </p:childTnLst>
                          </p:cTn>
                        </p:par>
                        <p:par>
                          <p:cTn id="13" fill="hold">
                            <p:stCondLst>
                              <p:cond delay="4500"/>
                            </p:stCondLst>
                            <p:childTnLst>
                              <p:par>
                                <p:cTn id="14" presetID="64" presetClass="path" presetSubtype="0" accel="50000" decel="50000" fill="hold" nodeType="afterEffect">
                                  <p:stCondLst>
                                    <p:cond delay="1500"/>
                                  </p:stCondLst>
                                  <p:childTnLst>
                                    <p:animMotion origin="layout" path="M -1.04167E-6 -0.78125 L -1.04167E-6 -1.0007 " pathEditMode="relative" rAng="0" ptsTypes="AA">
                                      <p:cBhvr>
                                        <p:cTn id="15" dur="500" fill="hold"/>
                                        <p:tgtEl>
                                          <p:spTgt spid="62"/>
                                        </p:tgtEl>
                                        <p:attrNameLst>
                                          <p:attrName>ppt_x</p:attrName>
                                          <p:attrName>ppt_y</p:attrName>
                                        </p:attrNameLst>
                                      </p:cBhvr>
                                      <p:rCtr x="0" y="-10972"/>
                                    </p:animMotion>
                                  </p:childTnLst>
                                </p:cTn>
                              </p:par>
                            </p:childTnLst>
                          </p:cTn>
                        </p:par>
                        <p:par>
                          <p:cTn id="16" fill="hold">
                            <p:stCondLst>
                              <p:cond delay="6500"/>
                            </p:stCondLst>
                            <p:childTnLst>
                              <p:par>
                                <p:cTn id="17" presetID="64" presetClass="path" presetSubtype="0" accel="50000" decel="50000" fill="hold" nodeType="afterEffect">
                                  <p:stCondLst>
                                    <p:cond delay="1500"/>
                                  </p:stCondLst>
                                  <p:childTnLst>
                                    <p:animMotion origin="layout" path="M -1.04167E-6 -1.0007 L -1.04167E-6 -1.19375 " pathEditMode="relative" rAng="0" ptsTypes="AA">
                                      <p:cBhvr>
                                        <p:cTn id="18" dur="500" fill="hold"/>
                                        <p:tgtEl>
                                          <p:spTgt spid="62"/>
                                        </p:tgtEl>
                                        <p:attrNameLst>
                                          <p:attrName>ppt_x</p:attrName>
                                          <p:attrName>ppt_y</p:attrName>
                                        </p:attrNameLst>
                                      </p:cBhvr>
                                      <p:rCtr x="0" y="-9653"/>
                                    </p:animMotion>
                                  </p:childTnLst>
                                </p:cTn>
                              </p:par>
                            </p:childTnLst>
                          </p:cTn>
                        </p:par>
                        <p:par>
                          <p:cTn id="19" fill="hold">
                            <p:stCondLst>
                              <p:cond delay="8500"/>
                            </p:stCondLst>
                            <p:childTnLst>
                              <p:par>
                                <p:cTn id="20" presetID="64" presetClass="path" presetSubtype="0" accel="50000" decel="50000" fill="hold" nodeType="afterEffect">
                                  <p:stCondLst>
                                    <p:cond delay="1500"/>
                                  </p:stCondLst>
                                  <p:childTnLst>
                                    <p:animMotion origin="layout" path="M -1.04167E-6 -1.19375 L -1.04167E-6 -1.46574 " pathEditMode="relative" rAng="0" ptsTypes="AA">
                                      <p:cBhvr>
                                        <p:cTn id="21" dur="500" fill="hold"/>
                                        <p:tgtEl>
                                          <p:spTgt spid="62"/>
                                        </p:tgtEl>
                                        <p:attrNameLst>
                                          <p:attrName>ppt_x</p:attrName>
                                          <p:attrName>ppt_y</p:attrName>
                                        </p:attrNameLst>
                                      </p:cBhvr>
                                      <p:rCtr x="0" y="-13611"/>
                                    </p:animMotion>
                                  </p:childTnLst>
                                </p:cTn>
                              </p:par>
                            </p:childTnLst>
                          </p:cTn>
                        </p:par>
                        <p:par>
                          <p:cTn id="22" fill="hold">
                            <p:stCondLst>
                              <p:cond delay="10500"/>
                            </p:stCondLst>
                            <p:childTnLst>
                              <p:par>
                                <p:cTn id="23" presetID="64" presetClass="path" presetSubtype="0" accel="50000" decel="50000" fill="hold" nodeType="afterEffect">
                                  <p:stCondLst>
                                    <p:cond delay="1500"/>
                                  </p:stCondLst>
                                  <p:childTnLst>
                                    <p:animMotion origin="layout" path="M -1.04167E-6 -1.46574 L -1.04167E-6 -1.69468 " pathEditMode="relative" rAng="0" ptsTypes="AA">
                                      <p:cBhvr>
                                        <p:cTn id="24" dur="500" fill="hold"/>
                                        <p:tgtEl>
                                          <p:spTgt spid="62"/>
                                        </p:tgtEl>
                                        <p:attrNameLst>
                                          <p:attrName>ppt_x</p:attrName>
                                          <p:attrName>ppt_y</p:attrName>
                                        </p:attrNameLst>
                                      </p:cBhvr>
                                      <p:rCtr x="0" y="-11458"/>
                                    </p:animMotion>
                                  </p:childTnLst>
                                </p:cTn>
                              </p:par>
                            </p:childTnLst>
                          </p:cTn>
                        </p:par>
                        <p:par>
                          <p:cTn id="25" fill="hold">
                            <p:stCondLst>
                              <p:cond delay="12500"/>
                            </p:stCondLst>
                            <p:childTnLst>
                              <p:par>
                                <p:cTn id="26" presetID="64" presetClass="path" presetSubtype="0" accel="50000" decel="50000" fill="hold" nodeType="afterEffect">
                                  <p:stCondLst>
                                    <p:cond delay="1500"/>
                                  </p:stCondLst>
                                  <p:childTnLst>
                                    <p:animMotion origin="layout" path="M -1.04167E-6 -1.69468 L -1.04167E-6 -1.9581 " pathEditMode="relative" rAng="0" ptsTypes="AA">
                                      <p:cBhvr>
                                        <p:cTn id="27" dur="500" fill="hold"/>
                                        <p:tgtEl>
                                          <p:spTgt spid="62"/>
                                        </p:tgtEl>
                                        <p:attrNameLst>
                                          <p:attrName>ppt_x</p:attrName>
                                          <p:attrName>ppt_y</p:attrName>
                                        </p:attrNameLst>
                                      </p:cBhvr>
                                      <p:rCtr x="0" y="-13171"/>
                                    </p:animMotion>
                                  </p:childTnLst>
                                </p:cTn>
                              </p:par>
                            </p:childTnLst>
                          </p:cTn>
                        </p:par>
                        <p:par>
                          <p:cTn id="28" fill="hold">
                            <p:stCondLst>
                              <p:cond delay="14500"/>
                            </p:stCondLst>
                            <p:childTnLst>
                              <p:par>
                                <p:cTn id="29" presetID="64" presetClass="path" presetSubtype="0" accel="50000" decel="50000" fill="hold" nodeType="afterEffect">
                                  <p:stCondLst>
                                    <p:cond delay="1500"/>
                                  </p:stCondLst>
                                  <p:childTnLst>
                                    <p:animMotion origin="layout" path="M -1.04167E-6 -1.9581 L -1.04167E-6 -2.12222 " pathEditMode="relative" rAng="0" ptsTypes="AA">
                                      <p:cBhvr>
                                        <p:cTn id="30" dur="500" fill="hold"/>
                                        <p:tgtEl>
                                          <p:spTgt spid="62"/>
                                        </p:tgtEl>
                                        <p:attrNameLst>
                                          <p:attrName>ppt_x</p:attrName>
                                          <p:attrName>ppt_y</p:attrName>
                                        </p:attrNameLst>
                                      </p:cBhvr>
                                      <p:rCtr x="0" y="-8218"/>
                                    </p:animMotion>
                                  </p:childTnLst>
                                </p:cTn>
                              </p:par>
                            </p:childTnLst>
                          </p:cTn>
                        </p:par>
                        <p:par>
                          <p:cTn id="31" fill="hold">
                            <p:stCondLst>
                              <p:cond delay="16500"/>
                            </p:stCondLst>
                            <p:childTnLst>
                              <p:par>
                                <p:cTn id="32" presetID="64" presetClass="path" presetSubtype="0" accel="50000" decel="50000" fill="hold" nodeType="afterEffect">
                                  <p:stCondLst>
                                    <p:cond delay="1500"/>
                                  </p:stCondLst>
                                  <p:childTnLst>
                                    <p:animMotion origin="layout" path="M -1.04167E-6 -2.12222 L -1.04167E-6 -2.3375 " pathEditMode="relative" rAng="0" ptsTypes="AA">
                                      <p:cBhvr>
                                        <p:cTn id="33" dur="500" fill="hold"/>
                                        <p:tgtEl>
                                          <p:spTgt spid="62"/>
                                        </p:tgtEl>
                                        <p:attrNameLst>
                                          <p:attrName>ppt_x</p:attrName>
                                          <p:attrName>ppt_y</p:attrName>
                                        </p:attrNameLst>
                                      </p:cBhvr>
                                      <p:rCtr x="0" y="-10764"/>
                                    </p:animMotion>
                                  </p:childTnLst>
                                </p:cTn>
                              </p:par>
                            </p:childTnLst>
                          </p:cTn>
                        </p:par>
                        <p:par>
                          <p:cTn id="34" fill="hold">
                            <p:stCondLst>
                              <p:cond delay="18500"/>
                            </p:stCondLst>
                            <p:childTnLst>
                              <p:par>
                                <p:cTn id="35" presetID="64" presetClass="path" presetSubtype="0" accel="50000" decel="50000" fill="hold" nodeType="afterEffect">
                                  <p:stCondLst>
                                    <p:cond delay="1500"/>
                                  </p:stCondLst>
                                  <p:childTnLst>
                                    <p:animMotion origin="layout" path="M -1.04167E-6 -2.3375 L -1.04167E-6 -2.55301 " pathEditMode="relative" rAng="0" ptsTypes="AA">
                                      <p:cBhvr>
                                        <p:cTn id="36" dur="500" fill="hold"/>
                                        <p:tgtEl>
                                          <p:spTgt spid="62"/>
                                        </p:tgtEl>
                                        <p:attrNameLst>
                                          <p:attrName>ppt_x</p:attrName>
                                          <p:attrName>ppt_y</p:attrName>
                                        </p:attrNameLst>
                                      </p:cBhvr>
                                      <p:rCtr x="0" y="-10764"/>
                                    </p:animMotion>
                                  </p:childTnLst>
                                </p:cTn>
                              </p:par>
                            </p:childTnLst>
                          </p:cTn>
                        </p:par>
                      </p:childTnLst>
                    </p:cTn>
                  </p:par>
                  <p:par>
                    <p:cTn id="37" fill="hold">
                      <p:stCondLst>
                        <p:cond delay="indefinite"/>
                      </p:stCondLst>
                      <p:childTnLst>
                        <p:par>
                          <p:cTn id="38" fill="hold">
                            <p:stCondLst>
                              <p:cond delay="0"/>
                            </p:stCondLst>
                            <p:childTnLst>
                              <p:par>
                                <p:cTn id="39" presetID="1" presetClass="mediacall" presetSubtype="0" fill="hold" nodeType="clickEffect">
                                  <p:stCondLst>
                                    <p:cond delay="0"/>
                                  </p:stCondLst>
                                  <p:childTnLst>
                                    <p:cmd type="call" cmd="playFrom(0.0)">
                                      <p:cBhvr>
                                        <p:cTn id="40" dur="27794"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43"/>
                </p:tgtEl>
              </p:cMediaNode>
            </p:video>
            <p:seq concurrent="1" nextAc="seek">
              <p:cTn id="42" restart="whenNotActive" fill="hold" evtFilter="cancelBubble" nodeType="interactiveSeq">
                <p:stCondLst>
                  <p:cond evt="onClick" delay="0">
                    <p:tgtEl>
                      <p:spTgt spid="43"/>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43"/>
                                        </p:tgtEl>
                                      </p:cBhvr>
                                    </p:cmd>
                                  </p:childTnLst>
                                </p:cTn>
                              </p:par>
                            </p:childTnLst>
                          </p:cTn>
                        </p:par>
                      </p:childTnLst>
                    </p:cTn>
                  </p:par>
                </p:childTnLst>
              </p:cTn>
              <p:nextCondLst>
                <p:cond evt="onClick" delay="0">
                  <p:tgtEl>
                    <p:spTgt spid="4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44246-6BC1-46E7-889A-D5BCC410CB72}"/>
              </a:ext>
            </a:extLst>
          </p:cNvPr>
          <p:cNvSpPr txBox="1"/>
          <p:nvPr/>
        </p:nvSpPr>
        <p:spPr>
          <a:xfrm>
            <a:off x="4668366" y="2967335"/>
            <a:ext cx="2855269" cy="923330"/>
          </a:xfrm>
          <a:prstGeom prst="rect">
            <a:avLst/>
          </a:prstGeom>
          <a:noFill/>
        </p:spPr>
        <p:txBody>
          <a:bodyPr wrap="none" rtlCol="0">
            <a:spAutoFit/>
          </a:bodyPr>
          <a:lstStyle/>
          <a:p>
            <a:r>
              <a:rPr lang="en-US" sz="5400" dirty="0">
                <a:solidFill>
                  <a:schemeClr val="bg1"/>
                </a:solidFill>
                <a:latin typeface="Consolas" panose="020B0609020204030204" pitchFamily="49" charset="0"/>
              </a:rPr>
              <a:t>D E M O</a:t>
            </a:r>
            <a:endParaRPr lang="de-DE"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96244771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00DE8B-7039-49C9-B9C2-FD782E77BD99}"/>
              </a:ext>
            </a:extLst>
          </p:cNvPr>
          <p:cNvSpPr/>
          <p:nvPr/>
        </p:nvSpPr>
        <p:spPr>
          <a:xfrm>
            <a:off x="5888251" y="3244334"/>
            <a:ext cx="184731" cy="369332"/>
          </a:xfrm>
          <a:prstGeom prst="rect">
            <a:avLst/>
          </a:prstGeom>
        </p:spPr>
        <p:txBody>
          <a:bodyPr wrap="none">
            <a:spAutoFit/>
          </a:bodyPr>
          <a:lstStyle/>
          <a:p>
            <a:endParaRPr lang="de-DE" dirty="0"/>
          </a:p>
        </p:txBody>
      </p:sp>
      <p:grpSp>
        <p:nvGrpSpPr>
          <p:cNvPr id="4" name="Group 3"/>
          <p:cNvGrpSpPr/>
          <p:nvPr/>
        </p:nvGrpSpPr>
        <p:grpSpPr>
          <a:xfrm>
            <a:off x="10644982" y="2957200"/>
            <a:ext cx="1337733" cy="943599"/>
            <a:chOff x="8414419" y="549921"/>
            <a:chExt cx="1337733" cy="943599"/>
          </a:xfrm>
        </p:grpSpPr>
        <p:grpSp>
          <p:nvGrpSpPr>
            <p:cNvPr id="5" name="Group 4"/>
            <p:cNvGrpSpPr/>
            <p:nvPr/>
          </p:nvGrpSpPr>
          <p:grpSpPr>
            <a:xfrm>
              <a:off x="8414419" y="549921"/>
              <a:ext cx="1337733" cy="943599"/>
              <a:chOff x="9678001" y="1878768"/>
              <a:chExt cx="1337733" cy="943599"/>
            </a:xfrm>
          </p:grpSpPr>
          <p:sp>
            <p:nvSpPr>
              <p:cNvPr id="7" name="Rectangle 6"/>
              <p:cNvSpPr/>
              <p:nvPr/>
            </p:nvSpPr>
            <p:spPr>
              <a:xfrm>
                <a:off x="9678001" y="1883850"/>
                <a:ext cx="1337733" cy="938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p:cNvSpPr/>
              <p:nvPr/>
            </p:nvSpPr>
            <p:spPr>
              <a:xfrm>
                <a:off x="9678001" y="1878768"/>
                <a:ext cx="1337733" cy="32256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a:solidFill>
                      <a:schemeClr val="bg1"/>
                    </a:solidFill>
                  </a:rPr>
                  <a:t>DataContract</a:t>
                </a:r>
                <a:endParaRPr lang="de-DE" dirty="0">
                  <a:solidFill>
                    <a:schemeClr val="bg1"/>
                  </a:solidFill>
                </a:endParaRPr>
              </a:p>
            </p:txBody>
          </p:sp>
        </p:grpSp>
        <p:sp>
          <p:nvSpPr>
            <p:cNvPr id="6" name="TextBox 5"/>
            <p:cNvSpPr txBox="1"/>
            <p:nvPr/>
          </p:nvSpPr>
          <p:spPr>
            <a:xfrm>
              <a:off x="8414419" y="945829"/>
              <a:ext cx="1337733" cy="461665"/>
            </a:xfrm>
            <a:prstGeom prst="rect">
              <a:avLst/>
            </a:prstGeom>
            <a:noFill/>
          </p:spPr>
          <p:txBody>
            <a:bodyPr wrap="square" rtlCol="0">
              <a:spAutoFit/>
            </a:bodyPr>
            <a:lstStyle/>
            <a:p>
              <a:r>
                <a:rPr lang="en-US" sz="1200" b="1" dirty="0"/>
                <a:t>- ShoppingList.cs</a:t>
              </a:r>
            </a:p>
            <a:p>
              <a:r>
                <a:rPr lang="en-US" sz="1200" b="1" dirty="0"/>
                <a:t>- ToBuy.cs</a:t>
              </a:r>
              <a:endParaRPr lang="de-DE" sz="1400" b="1" dirty="0"/>
            </a:p>
          </p:txBody>
        </p:sp>
      </p:grpSp>
      <p:sp>
        <p:nvSpPr>
          <p:cNvPr id="10" name="Rectangle 9"/>
          <p:cNvSpPr/>
          <p:nvPr/>
        </p:nvSpPr>
        <p:spPr>
          <a:xfrm>
            <a:off x="9169362" y="6418126"/>
            <a:ext cx="2969006" cy="604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C60E888">
            <a:hlinkClick r:id="" action="ppaction://media"/>
          </p:cNvPr>
          <p:cNvPicPr>
            <a:picLocks noChangeAspect="1"/>
          </p:cNvPicPr>
          <p:nvPr>
            <a:videoFile r:link="rId1"/>
            <p:extLst>
              <p:ext uri="{DAA4B4D4-6D71-4841-9C94-3DE7FCFB9230}">
                <p14:media xmlns:p14="http://schemas.microsoft.com/office/powerpoint/2010/main" r:embed="rId2">
                  <p14:trim end="59689.7"/>
                </p14:media>
              </p:ext>
            </p:extLst>
          </p:nvPr>
        </p:nvPicPr>
        <p:blipFill>
          <a:blip r:embed="rId4"/>
          <a:stretch>
            <a:fillRect/>
          </a:stretch>
        </p:blipFill>
        <p:spPr>
          <a:xfrm>
            <a:off x="3806223" y="590547"/>
            <a:ext cx="2938526" cy="3832860"/>
          </a:xfrm>
          <a:prstGeom prst="rect">
            <a:avLst/>
          </a:prstGeom>
          <a:ln w="12700">
            <a:solidFill>
              <a:schemeClr val="bg1"/>
            </a:solidFill>
          </a:ln>
          <a:effectLst>
            <a:outerShdw blurRad="63500" sx="102000" sy="102000" algn="ctr" rotWithShape="0">
              <a:prstClr val="black">
                <a:alpha val="40000"/>
              </a:prstClr>
            </a:outerShdw>
          </a:effectLst>
        </p:spPr>
      </p:pic>
      <p:grpSp>
        <p:nvGrpSpPr>
          <p:cNvPr id="12" name="Group 11"/>
          <p:cNvGrpSpPr/>
          <p:nvPr/>
        </p:nvGrpSpPr>
        <p:grpSpPr>
          <a:xfrm>
            <a:off x="1860329" y="4254465"/>
            <a:ext cx="7605252" cy="901199"/>
            <a:chOff x="4586748" y="1363407"/>
            <a:chExt cx="7605252" cy="901199"/>
          </a:xfrm>
        </p:grpSpPr>
        <p:sp>
          <p:nvSpPr>
            <p:cNvPr id="13" name="Rounded Rectangle 12"/>
            <p:cNvSpPr/>
            <p:nvPr/>
          </p:nvSpPr>
          <p:spPr>
            <a:xfrm>
              <a:off x="4617313" y="1363407"/>
              <a:ext cx="7445147" cy="901199"/>
            </a:xfrm>
            <a:prstGeom prst="roundRect">
              <a:avLst>
                <a:gd name="adj" fmla="val 9465"/>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 name="TextBox 13"/>
            <p:cNvSpPr txBox="1"/>
            <p:nvPr/>
          </p:nvSpPr>
          <p:spPr>
            <a:xfrm>
              <a:off x="4586748" y="1513924"/>
              <a:ext cx="7605252" cy="600164"/>
            </a:xfrm>
            <a:prstGeom prst="rect">
              <a:avLst/>
            </a:prstGeom>
            <a:noFill/>
          </p:spPr>
          <p:txBody>
            <a:bodyPr wrap="square" rtlCol="0">
              <a:spAutoFit/>
            </a:bodyPr>
            <a:lstStyle/>
            <a:p>
              <a:r>
                <a:rPr lang="de-DE" sz="1100" dirty="0"/>
                <a:t>   &lt;Storyboard </a:t>
              </a:r>
              <a:r>
                <a:rPr lang="de-DE" sz="1100" dirty="0">
                  <a:solidFill>
                    <a:schemeClr val="accent1"/>
                  </a:solidFill>
                </a:rPr>
                <a:t>x:Key="sbHideDrawer"</a:t>
              </a:r>
              <a:r>
                <a:rPr lang="de-DE" sz="1100" dirty="0"/>
                <a:t>&gt;</a:t>
              </a:r>
            </a:p>
            <a:p>
              <a:r>
                <a:rPr lang="en-US" sz="1100" dirty="0"/>
                <a:t>        &lt;</a:t>
              </a:r>
              <a:r>
                <a:rPr lang="en-US" sz="1100" dirty="0" err="1"/>
                <a:t>DoubleAnimation</a:t>
              </a:r>
              <a:r>
                <a:rPr lang="en-US" sz="1100" dirty="0"/>
                <a:t>  </a:t>
              </a:r>
              <a:r>
                <a:rPr lang="en-US" sz="1100" dirty="0" err="1">
                  <a:solidFill>
                    <a:srgbClr val="0070C0"/>
                  </a:solidFill>
                </a:rPr>
                <a:t>Storyboard.TargetProperty</a:t>
              </a:r>
              <a:r>
                <a:rPr lang="en-US" sz="1100" dirty="0"/>
                <a:t>="Width" From="350" To="80" </a:t>
              </a:r>
              <a:r>
                <a:rPr lang="en-US" sz="1100" dirty="0" err="1"/>
                <a:t>DecelerationRatio</a:t>
              </a:r>
              <a:r>
                <a:rPr lang="en-US" sz="1100" dirty="0"/>
                <a:t>=".9" Duration="0:0:0.15"/&gt;</a:t>
              </a:r>
            </a:p>
            <a:p>
              <a:r>
                <a:rPr lang="de-DE" sz="1100" dirty="0"/>
                <a:t>    &lt;/Storyboard&gt;</a:t>
              </a:r>
            </a:p>
          </p:txBody>
        </p:sp>
      </p:grpSp>
      <p:grpSp>
        <p:nvGrpSpPr>
          <p:cNvPr id="15" name="Group 14">
            <a:extLst>
              <a:ext uri="{FF2B5EF4-FFF2-40B4-BE49-F238E27FC236}">
                <a16:creationId xmlns:a16="http://schemas.microsoft.com/office/drawing/2014/main" id="{CF6B7826-076A-4A33-AE48-2786CFDD1629}"/>
              </a:ext>
            </a:extLst>
          </p:cNvPr>
          <p:cNvGrpSpPr/>
          <p:nvPr/>
        </p:nvGrpSpPr>
        <p:grpSpPr>
          <a:xfrm rot="16200000">
            <a:off x="-2090094" y="3020152"/>
            <a:ext cx="4732684" cy="400111"/>
            <a:chOff x="4612625" y="624312"/>
            <a:chExt cx="4732684" cy="400111"/>
          </a:xfrm>
        </p:grpSpPr>
        <p:sp>
          <p:nvSpPr>
            <p:cNvPr id="16" name="TextBox 15">
              <a:extLst>
                <a:ext uri="{FF2B5EF4-FFF2-40B4-BE49-F238E27FC236}">
                  <a16:creationId xmlns:a16="http://schemas.microsoft.com/office/drawing/2014/main" id="{2F00A222-3D00-4B2F-A2AF-46B0D5074360}"/>
                </a:ext>
              </a:extLst>
            </p:cNvPr>
            <p:cNvSpPr txBox="1"/>
            <p:nvPr/>
          </p:nvSpPr>
          <p:spPr>
            <a:xfrm>
              <a:off x="8032129" y="624313"/>
              <a:ext cx="1313180" cy="400110"/>
            </a:xfrm>
            <a:prstGeom prst="rect">
              <a:avLst/>
            </a:prstGeom>
            <a:noFill/>
          </p:spPr>
          <p:txBody>
            <a:bodyPr wrap="none" rtlCol="0">
              <a:spAutoFit/>
            </a:bodyPr>
            <a:lstStyle/>
            <a:p>
              <a:r>
                <a:rPr lang="de-DE" altLang="zh-CN" sz="2000" dirty="0">
                  <a:solidFill>
                    <a:schemeClr val="bg1"/>
                  </a:solidFill>
                  <a:latin typeface="Consolas" panose="020B0609020204030204" pitchFamily="49" charset="0"/>
                </a:rPr>
                <a:t>Solution</a:t>
              </a:r>
              <a:endParaRPr lang="de-DE" sz="2000" dirty="0">
                <a:solidFill>
                  <a:schemeClr val="bg1"/>
                </a:solidFill>
                <a:latin typeface="Consolas" panose="020B0609020204030204" pitchFamily="49" charset="0"/>
              </a:endParaRPr>
            </a:p>
          </p:txBody>
        </p:sp>
        <p:sp>
          <p:nvSpPr>
            <p:cNvPr id="17" name="TextBox 16">
              <a:extLst>
                <a:ext uri="{FF2B5EF4-FFF2-40B4-BE49-F238E27FC236}">
                  <a16:creationId xmlns:a16="http://schemas.microsoft.com/office/drawing/2014/main" id="{DAE8B103-019A-426E-AAC2-F99D12BD38CA}"/>
                </a:ext>
              </a:extLst>
            </p:cNvPr>
            <p:cNvSpPr txBox="1"/>
            <p:nvPr/>
          </p:nvSpPr>
          <p:spPr>
            <a:xfrm>
              <a:off x="7037087" y="624312"/>
              <a:ext cx="607859"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Why</a:t>
              </a:r>
              <a:endParaRPr lang="de-DE" sz="1000" dirty="0">
                <a:solidFill>
                  <a:schemeClr val="bg1">
                    <a:lumMod val="65000"/>
                  </a:schemeClr>
                </a:solidFill>
                <a:latin typeface="Consolas" panose="020B0609020204030204" pitchFamily="49" charset="0"/>
              </a:endParaRPr>
            </a:p>
          </p:txBody>
        </p:sp>
        <p:sp>
          <p:nvSpPr>
            <p:cNvPr id="18" name="TextBox 17">
              <a:extLst>
                <a:ext uri="{FF2B5EF4-FFF2-40B4-BE49-F238E27FC236}">
                  <a16:creationId xmlns:a16="http://schemas.microsoft.com/office/drawing/2014/main" id="{6758DF20-753E-4F20-B2F5-F01A26206F44}"/>
                </a:ext>
              </a:extLst>
            </p:cNvPr>
            <p:cNvSpPr txBox="1"/>
            <p:nvPr/>
          </p:nvSpPr>
          <p:spPr>
            <a:xfrm>
              <a:off x="5895388" y="624312"/>
              <a:ext cx="607859" cy="400110"/>
            </a:xfrm>
            <a:prstGeom prst="rect">
              <a:avLst/>
            </a:prstGeom>
            <a:noFill/>
          </p:spPr>
          <p:txBody>
            <a:bodyPr wrap="none" rtlCol="0">
              <a:spAutoFit/>
            </a:bodyPr>
            <a:lstStyle/>
            <a:p>
              <a:r>
                <a:rPr lang="de-DE" altLang="zh-CN" sz="2000" dirty="0">
                  <a:solidFill>
                    <a:schemeClr val="bg1">
                      <a:lumMod val="65000"/>
                    </a:schemeClr>
                  </a:solidFill>
                  <a:latin typeface="Consolas" panose="020B0609020204030204" pitchFamily="49" charset="0"/>
                </a:rPr>
                <a:t>Who</a:t>
              </a:r>
              <a:endParaRPr lang="de-DE" sz="1000" dirty="0">
                <a:solidFill>
                  <a:schemeClr val="bg1">
                    <a:lumMod val="65000"/>
                  </a:schemeClr>
                </a:solidFill>
                <a:latin typeface="Consolas" panose="020B0609020204030204" pitchFamily="49" charset="0"/>
              </a:endParaRPr>
            </a:p>
          </p:txBody>
        </p:sp>
        <p:sp>
          <p:nvSpPr>
            <p:cNvPr id="19" name="TextBox 18">
              <a:extLst>
                <a:ext uri="{FF2B5EF4-FFF2-40B4-BE49-F238E27FC236}">
                  <a16:creationId xmlns:a16="http://schemas.microsoft.com/office/drawing/2014/main" id="{C076C174-C795-4254-881A-100B65067876}"/>
                </a:ext>
              </a:extLst>
            </p:cNvPr>
            <p:cNvSpPr txBox="1"/>
            <p:nvPr/>
          </p:nvSpPr>
          <p:spPr>
            <a:xfrm>
              <a:off x="4612625" y="624312"/>
              <a:ext cx="748923" cy="400110"/>
            </a:xfrm>
            <a:prstGeom prst="rect">
              <a:avLst/>
            </a:prstGeom>
            <a:noFill/>
          </p:spPr>
          <p:txBody>
            <a:bodyPr wrap="none" rtlCol="0">
              <a:spAutoFit/>
            </a:bodyPr>
            <a:lstStyle/>
            <a:p>
              <a:r>
                <a:rPr lang="de-DE" altLang="zh-CN" sz="2000" dirty="0" err="1">
                  <a:solidFill>
                    <a:schemeClr val="bg1">
                      <a:lumMod val="65000"/>
                    </a:schemeClr>
                  </a:solidFill>
                  <a:latin typeface="Consolas" panose="020B0609020204030204" pitchFamily="49" charset="0"/>
                </a:rPr>
                <a:t>When</a:t>
              </a:r>
              <a:endParaRPr lang="de-DE" sz="2000" dirty="0">
                <a:solidFill>
                  <a:schemeClr val="bg1">
                    <a:lumMod val="65000"/>
                  </a:schemeClr>
                </a:solidFill>
                <a:latin typeface="Consolas" panose="020B0609020204030204" pitchFamily="49" charset="0"/>
              </a:endParaRPr>
            </a:p>
          </p:txBody>
        </p:sp>
      </p:grpSp>
      <p:sp>
        <p:nvSpPr>
          <p:cNvPr id="20" name="TextBox 19">
            <a:extLst>
              <a:ext uri="{FF2B5EF4-FFF2-40B4-BE49-F238E27FC236}">
                <a16:creationId xmlns:a16="http://schemas.microsoft.com/office/drawing/2014/main" id="{579FF890-ED4F-497D-890B-A21EDC60D6A9}"/>
              </a:ext>
            </a:extLst>
          </p:cNvPr>
          <p:cNvSpPr txBox="1"/>
          <p:nvPr/>
        </p:nvSpPr>
        <p:spPr>
          <a:xfrm>
            <a:off x="10837142" y="2995201"/>
            <a:ext cx="1354858" cy="2646878"/>
          </a:xfrm>
          <a:prstGeom prst="rect">
            <a:avLst/>
          </a:prstGeom>
          <a:noFill/>
        </p:spPr>
        <p:txBody>
          <a:bodyPr wrap="none" rtlCol="0">
            <a:spAutoFit/>
          </a:bodyPr>
          <a:lstStyle/>
          <a:p>
            <a:pPr algn="ctr"/>
            <a:r>
              <a:rPr lang="en-US" sz="16600" dirty="0">
                <a:solidFill>
                  <a:schemeClr val="bg1"/>
                </a:solidFill>
                <a:latin typeface="Consolas" panose="020B0609020204030204" pitchFamily="49" charset="0"/>
              </a:rPr>
              <a:t>…</a:t>
            </a:r>
            <a:endParaRPr lang="de-DE" sz="4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85385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26" presetClass="emph" presetSubtype="0" repeatCount="indefinite" fill="hold" grpId="1" nodeType="afterEffect">
                                  <p:stCondLst>
                                    <p:cond delay="0"/>
                                  </p:stCondLst>
                                  <p:endCondLst>
                                    <p:cond evt="onNext" delay="0">
                                      <p:tgtEl>
                                        <p:sldTgt/>
                                      </p:tgtEl>
                                    </p:cond>
                                  </p:endCondLst>
                                  <p:childTnLst>
                                    <p:animEffect transition="out" filter="fade">
                                      <p:cBhvr>
                                        <p:cTn id="15" dur="1000" tmFilter="0, 0; .2, .5; .8, .5; 1, 0"/>
                                        <p:tgtEl>
                                          <p:spTgt spid="20"/>
                                        </p:tgtEl>
                                      </p:cBhvr>
                                    </p:animEffect>
                                    <p:animScale>
                                      <p:cBhvr>
                                        <p:cTn id="16" dur="5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11"/>
                </p:tgtEl>
              </p:cMediaNode>
            </p:video>
          </p:childTnLst>
        </p:cTn>
      </p:par>
    </p:tnLst>
    <p:bldLst>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00DE8B-7039-49C9-B9C2-FD782E77BD99}"/>
              </a:ext>
            </a:extLst>
          </p:cNvPr>
          <p:cNvSpPr/>
          <p:nvPr/>
        </p:nvSpPr>
        <p:spPr>
          <a:xfrm>
            <a:off x="5888251" y="3244334"/>
            <a:ext cx="184731" cy="369332"/>
          </a:xfrm>
          <a:prstGeom prst="rect">
            <a:avLst/>
          </a:prstGeom>
        </p:spPr>
        <p:txBody>
          <a:bodyPr wrap="none">
            <a:spAutoFit/>
          </a:bodyPr>
          <a:lstStyle/>
          <a:p>
            <a:endParaRPr lang="de-DE" dirty="0"/>
          </a:p>
        </p:txBody>
      </p:sp>
      <p:pic>
        <p:nvPicPr>
          <p:cNvPr id="3" name="Picture 2" descr="ToBuy_for_PC - Microsoft Visual Studio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132" y="324463"/>
            <a:ext cx="10141700" cy="6160455"/>
          </a:xfrm>
          <a:prstGeom prst="rect">
            <a:avLst/>
          </a:prstGeom>
          <a:ln w="34925">
            <a:solidFill>
              <a:schemeClr val="bg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8519118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00DE8B-7039-49C9-B9C2-FD782E77BD99}"/>
              </a:ext>
            </a:extLst>
          </p:cNvPr>
          <p:cNvSpPr/>
          <p:nvPr/>
        </p:nvSpPr>
        <p:spPr>
          <a:xfrm>
            <a:off x="5888251" y="3244334"/>
            <a:ext cx="184731" cy="369332"/>
          </a:xfrm>
          <a:prstGeom prst="rect">
            <a:avLst/>
          </a:prstGeom>
        </p:spPr>
        <p:txBody>
          <a:bodyPr wrap="none">
            <a:spAutoFit/>
          </a:bodyPr>
          <a:lstStyle/>
          <a:p>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97" y="467249"/>
            <a:ext cx="2262689" cy="614869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0" name="Group 29"/>
          <p:cNvGrpSpPr/>
          <p:nvPr/>
        </p:nvGrpSpPr>
        <p:grpSpPr>
          <a:xfrm>
            <a:off x="3397173" y="426921"/>
            <a:ext cx="1831728" cy="584775"/>
            <a:chOff x="4115020" y="296831"/>
            <a:chExt cx="1831728" cy="584775"/>
          </a:xfrm>
        </p:grpSpPr>
        <p:sp>
          <p:nvSpPr>
            <p:cNvPr id="14" name="TextBox 13"/>
            <p:cNvSpPr txBox="1"/>
            <p:nvPr/>
          </p:nvSpPr>
          <p:spPr>
            <a:xfrm>
              <a:off x="4205630" y="296831"/>
              <a:ext cx="1741118" cy="584775"/>
            </a:xfrm>
            <a:prstGeom prst="rect">
              <a:avLst/>
            </a:prstGeom>
            <a:noFill/>
          </p:spPr>
          <p:txBody>
            <a:bodyPr wrap="none" rtlCol="0">
              <a:spAutoFit/>
            </a:bodyPr>
            <a:lstStyle/>
            <a:p>
              <a:r>
                <a:rPr lang="en-US" sz="1600" dirty="0" err="1">
                  <a:solidFill>
                    <a:schemeClr val="bg1"/>
                  </a:solidFill>
                  <a:latin typeface="+mj-lt"/>
                </a:rPr>
                <a:t>MainWindow.xaml</a:t>
              </a:r>
              <a:br>
                <a:rPr lang="en-US" sz="1600" dirty="0">
                  <a:solidFill>
                    <a:schemeClr val="bg1"/>
                  </a:solidFill>
                </a:rPr>
              </a:br>
              <a:r>
                <a:rPr lang="en-US" sz="1600" dirty="0" err="1">
                  <a:solidFill>
                    <a:schemeClr val="bg1"/>
                  </a:solidFill>
                  <a:latin typeface="+mj-lt"/>
                </a:rPr>
                <a:t>App.xaml</a:t>
              </a:r>
              <a:endParaRPr lang="en-US" sz="1600" dirty="0">
                <a:solidFill>
                  <a:schemeClr val="bg1"/>
                </a:solidFill>
                <a:latin typeface="+mj-lt"/>
              </a:endParaRPr>
            </a:p>
          </p:txBody>
        </p:sp>
        <p:sp>
          <p:nvSpPr>
            <p:cNvPr id="27" name="Rectangle 26"/>
            <p:cNvSpPr/>
            <p:nvPr/>
          </p:nvSpPr>
          <p:spPr>
            <a:xfrm>
              <a:off x="4115020" y="394898"/>
              <a:ext cx="82328" cy="44622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10" name="Group 9"/>
          <p:cNvGrpSpPr/>
          <p:nvPr/>
        </p:nvGrpSpPr>
        <p:grpSpPr>
          <a:xfrm>
            <a:off x="3397173" y="1155055"/>
            <a:ext cx="2728565" cy="5501216"/>
            <a:chOff x="3397173" y="1155055"/>
            <a:chExt cx="2728565" cy="5501216"/>
          </a:xfrm>
        </p:grpSpPr>
        <p:grpSp>
          <p:nvGrpSpPr>
            <p:cNvPr id="31" name="Group 30"/>
            <p:cNvGrpSpPr/>
            <p:nvPr/>
          </p:nvGrpSpPr>
          <p:grpSpPr>
            <a:xfrm>
              <a:off x="3397173" y="2413245"/>
              <a:ext cx="2728565" cy="4243026"/>
              <a:chOff x="4115020" y="1205849"/>
              <a:chExt cx="2728565" cy="4243026"/>
            </a:xfrm>
          </p:grpSpPr>
          <p:grpSp>
            <p:nvGrpSpPr>
              <p:cNvPr id="29" name="Group 28"/>
              <p:cNvGrpSpPr/>
              <p:nvPr/>
            </p:nvGrpSpPr>
            <p:grpSpPr>
              <a:xfrm>
                <a:off x="4197348" y="1205849"/>
                <a:ext cx="2646237" cy="4243026"/>
                <a:chOff x="4197348" y="1205849"/>
                <a:chExt cx="2646237" cy="4243026"/>
              </a:xfrm>
            </p:grpSpPr>
            <p:grpSp>
              <p:nvGrpSpPr>
                <p:cNvPr id="24" name="Group 23"/>
                <p:cNvGrpSpPr/>
                <p:nvPr/>
              </p:nvGrpSpPr>
              <p:grpSpPr>
                <a:xfrm>
                  <a:off x="4197348" y="1205849"/>
                  <a:ext cx="2646237" cy="3760720"/>
                  <a:chOff x="4558035" y="989329"/>
                  <a:chExt cx="2646237" cy="3760720"/>
                </a:xfrm>
              </p:grpSpPr>
              <p:sp>
                <p:nvSpPr>
                  <p:cNvPr id="11" name="TextBox 10"/>
                  <p:cNvSpPr txBox="1"/>
                  <p:nvPr/>
                </p:nvSpPr>
                <p:spPr>
                  <a:xfrm>
                    <a:off x="4558035" y="989329"/>
                    <a:ext cx="2184572" cy="584775"/>
                  </a:xfrm>
                  <a:prstGeom prst="rect">
                    <a:avLst/>
                  </a:prstGeom>
                  <a:noFill/>
                </p:spPr>
                <p:txBody>
                  <a:bodyPr wrap="none" rtlCol="0">
                    <a:spAutoFit/>
                  </a:bodyPr>
                  <a:lstStyle/>
                  <a:p>
                    <a:r>
                      <a:rPr lang="en-US" sz="1600" dirty="0" err="1">
                        <a:solidFill>
                          <a:schemeClr val="bg1"/>
                        </a:solidFill>
                        <a:latin typeface="+mj-lt"/>
                      </a:rPr>
                      <a:t>DataAccess.cs</a:t>
                    </a:r>
                    <a:endParaRPr lang="en-US" sz="1600" dirty="0">
                      <a:solidFill>
                        <a:schemeClr val="bg1"/>
                      </a:solidFill>
                      <a:latin typeface="+mj-lt"/>
                    </a:endParaRPr>
                  </a:p>
                  <a:p>
                    <a:r>
                      <a:rPr lang="en-US" sz="1600" dirty="0" err="1">
                        <a:solidFill>
                          <a:schemeClr val="bg1"/>
                        </a:solidFill>
                        <a:latin typeface="+mj-lt"/>
                      </a:rPr>
                      <a:t>ShoppingListManager.cs</a:t>
                    </a:r>
                    <a:endParaRPr lang="de-DE" sz="1600" dirty="0">
                      <a:solidFill>
                        <a:schemeClr val="bg1"/>
                      </a:solidFill>
                      <a:latin typeface="+mj-lt"/>
                    </a:endParaRPr>
                  </a:p>
                </p:txBody>
              </p:sp>
              <p:sp>
                <p:nvSpPr>
                  <p:cNvPr id="12" name="TextBox 11"/>
                  <p:cNvSpPr txBox="1"/>
                  <p:nvPr/>
                </p:nvSpPr>
                <p:spPr>
                  <a:xfrm>
                    <a:off x="4558035" y="1490771"/>
                    <a:ext cx="2646237" cy="3046988"/>
                  </a:xfrm>
                  <a:prstGeom prst="rect">
                    <a:avLst/>
                  </a:prstGeom>
                  <a:noFill/>
                </p:spPr>
                <p:txBody>
                  <a:bodyPr wrap="none" rtlCol="0">
                    <a:spAutoFit/>
                  </a:bodyPr>
                  <a:lstStyle/>
                  <a:p>
                    <a:r>
                      <a:rPr lang="en-US" sz="1600" dirty="0" err="1">
                        <a:solidFill>
                          <a:schemeClr val="bg1"/>
                        </a:solidFill>
                        <a:latin typeface="+mj-lt"/>
                      </a:rPr>
                      <a:t>AddCommand.cs</a:t>
                    </a:r>
                    <a:endParaRPr lang="en-US" sz="1600" dirty="0">
                      <a:solidFill>
                        <a:schemeClr val="bg1"/>
                      </a:solidFill>
                      <a:latin typeface="+mj-lt"/>
                    </a:endParaRPr>
                  </a:p>
                  <a:p>
                    <a:r>
                      <a:rPr lang="en-US" sz="1600" dirty="0" err="1">
                        <a:solidFill>
                          <a:schemeClr val="bg1"/>
                        </a:solidFill>
                        <a:latin typeface="+mj-lt"/>
                      </a:rPr>
                      <a:t>ArrangeCommand.cs</a:t>
                    </a:r>
                    <a:endParaRPr lang="en-US" sz="1600" dirty="0">
                      <a:solidFill>
                        <a:schemeClr val="bg1"/>
                      </a:solidFill>
                      <a:latin typeface="+mj-lt"/>
                    </a:endParaRPr>
                  </a:p>
                  <a:p>
                    <a:r>
                      <a:rPr lang="en-US" sz="1600" dirty="0" err="1">
                        <a:solidFill>
                          <a:schemeClr val="bg1"/>
                        </a:solidFill>
                        <a:latin typeface="+mj-lt"/>
                      </a:rPr>
                      <a:t>ClearCommand.cs</a:t>
                    </a:r>
                    <a:endParaRPr lang="en-US" sz="1600" dirty="0">
                      <a:solidFill>
                        <a:schemeClr val="bg1"/>
                      </a:solidFill>
                      <a:latin typeface="+mj-lt"/>
                    </a:endParaRPr>
                  </a:p>
                  <a:p>
                    <a:r>
                      <a:rPr lang="en-US" sz="1600" dirty="0" err="1">
                        <a:solidFill>
                          <a:schemeClr val="bg1"/>
                        </a:solidFill>
                        <a:latin typeface="+mj-lt"/>
                      </a:rPr>
                      <a:t>RemoveSelectedCommand.cs</a:t>
                    </a:r>
                    <a:endParaRPr lang="en-US" sz="1600" dirty="0">
                      <a:solidFill>
                        <a:schemeClr val="bg1"/>
                      </a:solidFill>
                      <a:latin typeface="+mj-lt"/>
                    </a:endParaRPr>
                  </a:p>
                  <a:p>
                    <a:r>
                      <a:rPr lang="en-US" sz="1600" dirty="0" err="1">
                        <a:solidFill>
                          <a:schemeClr val="bg1"/>
                        </a:solidFill>
                        <a:latin typeface="+mj-lt"/>
                      </a:rPr>
                      <a:t>PrintCommand.cs</a:t>
                    </a:r>
                    <a:endParaRPr lang="en-US" sz="1600" dirty="0">
                      <a:solidFill>
                        <a:schemeClr val="bg1"/>
                      </a:solidFill>
                      <a:latin typeface="+mj-lt"/>
                    </a:endParaRPr>
                  </a:p>
                  <a:p>
                    <a:r>
                      <a:rPr lang="en-US" sz="1600" dirty="0" err="1">
                        <a:solidFill>
                          <a:schemeClr val="bg1"/>
                        </a:solidFill>
                        <a:latin typeface="+mj-lt"/>
                      </a:rPr>
                      <a:t>MondayCommand.cs</a:t>
                    </a:r>
                    <a:endParaRPr lang="en-US" sz="1600" dirty="0">
                      <a:solidFill>
                        <a:schemeClr val="bg1"/>
                      </a:solidFill>
                      <a:latin typeface="+mj-lt"/>
                    </a:endParaRPr>
                  </a:p>
                  <a:p>
                    <a:r>
                      <a:rPr lang="en-US" sz="1600" dirty="0" err="1">
                        <a:solidFill>
                          <a:schemeClr val="bg1"/>
                        </a:solidFill>
                        <a:latin typeface="+mj-lt"/>
                      </a:rPr>
                      <a:t>TuesdayCommand.cs</a:t>
                    </a:r>
                    <a:br>
                      <a:rPr lang="en-US" sz="1600" dirty="0">
                        <a:solidFill>
                          <a:schemeClr val="bg1"/>
                        </a:solidFill>
                      </a:rPr>
                    </a:br>
                    <a:r>
                      <a:rPr lang="en-US" sz="1600" dirty="0" err="1">
                        <a:solidFill>
                          <a:schemeClr val="bg1"/>
                        </a:solidFill>
                        <a:latin typeface="+mj-lt"/>
                      </a:rPr>
                      <a:t>WednesdayCommand.cs</a:t>
                    </a:r>
                    <a:br>
                      <a:rPr lang="en-US" sz="1600" dirty="0">
                        <a:solidFill>
                          <a:schemeClr val="bg1"/>
                        </a:solidFill>
                      </a:rPr>
                    </a:br>
                    <a:r>
                      <a:rPr lang="en-US" sz="1600" dirty="0" err="1">
                        <a:solidFill>
                          <a:schemeClr val="bg1"/>
                        </a:solidFill>
                        <a:latin typeface="+mj-lt"/>
                      </a:rPr>
                      <a:t>ThursdayCommand.cs</a:t>
                    </a:r>
                    <a:br>
                      <a:rPr lang="en-US" sz="1600" dirty="0">
                        <a:solidFill>
                          <a:schemeClr val="bg1"/>
                        </a:solidFill>
                      </a:rPr>
                    </a:br>
                    <a:r>
                      <a:rPr lang="en-US" sz="1600" dirty="0" err="1">
                        <a:solidFill>
                          <a:schemeClr val="bg1"/>
                        </a:solidFill>
                        <a:latin typeface="+mj-lt"/>
                      </a:rPr>
                      <a:t>FridayCommand.cs</a:t>
                    </a:r>
                    <a:br>
                      <a:rPr lang="en-US" sz="1600" dirty="0">
                        <a:solidFill>
                          <a:schemeClr val="bg1"/>
                        </a:solidFill>
                      </a:rPr>
                    </a:br>
                    <a:r>
                      <a:rPr lang="en-US" sz="1600" dirty="0" err="1">
                        <a:solidFill>
                          <a:schemeClr val="bg1"/>
                        </a:solidFill>
                        <a:latin typeface="+mj-lt"/>
                      </a:rPr>
                      <a:t>SaturdayCommand.cs</a:t>
                    </a:r>
                    <a:br>
                      <a:rPr lang="en-US" sz="1600" dirty="0">
                        <a:solidFill>
                          <a:schemeClr val="bg1"/>
                        </a:solidFill>
                      </a:rPr>
                    </a:br>
                    <a:r>
                      <a:rPr lang="en-US" sz="1600" dirty="0" err="1">
                        <a:solidFill>
                          <a:schemeClr val="bg1"/>
                        </a:solidFill>
                        <a:latin typeface="+mj-lt"/>
                      </a:rPr>
                      <a:t>SundayCommand.cs</a:t>
                    </a:r>
                    <a:endParaRPr lang="de-DE" sz="1600" dirty="0">
                      <a:solidFill>
                        <a:schemeClr val="bg1"/>
                      </a:solidFill>
                      <a:latin typeface="+mj-lt"/>
                    </a:endParaRPr>
                  </a:p>
                </p:txBody>
              </p:sp>
              <p:sp>
                <p:nvSpPr>
                  <p:cNvPr id="13" name="TextBox 12"/>
                  <p:cNvSpPr txBox="1"/>
                  <p:nvPr/>
                </p:nvSpPr>
                <p:spPr>
                  <a:xfrm>
                    <a:off x="4558035" y="4411495"/>
                    <a:ext cx="2481513" cy="338554"/>
                  </a:xfrm>
                  <a:prstGeom prst="rect">
                    <a:avLst/>
                  </a:prstGeom>
                  <a:noFill/>
                </p:spPr>
                <p:txBody>
                  <a:bodyPr wrap="none" rtlCol="0">
                    <a:spAutoFit/>
                  </a:bodyPr>
                  <a:lstStyle/>
                  <a:p>
                    <a:r>
                      <a:rPr lang="en-US" sz="1600" dirty="0" err="1">
                        <a:solidFill>
                          <a:schemeClr val="bg1"/>
                        </a:solidFill>
                        <a:latin typeface="+mj-lt"/>
                      </a:rPr>
                      <a:t>MainWindowViewModel.cs</a:t>
                    </a:r>
                    <a:endParaRPr lang="en-US" sz="1600" dirty="0">
                      <a:solidFill>
                        <a:schemeClr val="bg1"/>
                      </a:solidFill>
                      <a:latin typeface="+mj-lt"/>
                    </a:endParaRPr>
                  </a:p>
                </p:txBody>
              </p:sp>
            </p:grpSp>
            <p:sp>
              <p:nvSpPr>
                <p:cNvPr id="26" name="TextBox 25"/>
                <p:cNvSpPr txBox="1"/>
                <p:nvPr/>
              </p:nvSpPr>
              <p:spPr>
                <a:xfrm>
                  <a:off x="4197348" y="4864100"/>
                  <a:ext cx="1771161" cy="584775"/>
                </a:xfrm>
                <a:prstGeom prst="rect">
                  <a:avLst/>
                </a:prstGeom>
                <a:noFill/>
              </p:spPr>
              <p:txBody>
                <a:bodyPr wrap="square" rtlCol="0">
                  <a:spAutoFit/>
                </a:bodyPr>
                <a:lstStyle/>
                <a:p>
                  <a:r>
                    <a:rPr lang="en-US" sz="1600" dirty="0">
                      <a:solidFill>
                        <a:schemeClr val="bg1"/>
                      </a:solidFill>
                      <a:latin typeface="+mj-lt"/>
                    </a:rPr>
                    <a:t>ShoppingList.cs</a:t>
                  </a:r>
                </a:p>
                <a:p>
                  <a:r>
                    <a:rPr lang="en-US" sz="1600" dirty="0">
                      <a:solidFill>
                        <a:schemeClr val="bg1"/>
                      </a:solidFill>
                      <a:latin typeface="+mj-lt"/>
                    </a:rPr>
                    <a:t>ToBuy.cs</a:t>
                  </a:r>
                  <a:endParaRPr lang="de-DE" sz="1600" dirty="0">
                    <a:solidFill>
                      <a:schemeClr val="bg1"/>
                    </a:solidFill>
                    <a:latin typeface="+mj-lt"/>
                  </a:endParaRPr>
                </a:p>
              </p:txBody>
            </p:sp>
          </p:grpSp>
          <p:sp>
            <p:nvSpPr>
              <p:cNvPr id="28" name="Rectangle 27"/>
              <p:cNvSpPr/>
              <p:nvPr/>
            </p:nvSpPr>
            <p:spPr>
              <a:xfrm>
                <a:off x="4115020" y="1309298"/>
                <a:ext cx="82328" cy="406915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23" name="Group 22"/>
            <p:cNvGrpSpPr/>
            <p:nvPr/>
          </p:nvGrpSpPr>
          <p:grpSpPr>
            <a:xfrm>
              <a:off x="3397173" y="1155055"/>
              <a:ext cx="2326478" cy="584775"/>
              <a:chOff x="4115020" y="296831"/>
              <a:chExt cx="2326478" cy="584775"/>
            </a:xfrm>
          </p:grpSpPr>
          <p:sp>
            <p:nvSpPr>
              <p:cNvPr id="25" name="TextBox 24"/>
              <p:cNvSpPr txBox="1"/>
              <p:nvPr/>
            </p:nvSpPr>
            <p:spPr>
              <a:xfrm>
                <a:off x="4205630" y="296831"/>
                <a:ext cx="2235868" cy="584775"/>
              </a:xfrm>
              <a:prstGeom prst="rect">
                <a:avLst/>
              </a:prstGeom>
              <a:noFill/>
            </p:spPr>
            <p:txBody>
              <a:bodyPr wrap="none" rtlCol="0">
                <a:spAutoFit/>
              </a:bodyPr>
              <a:lstStyle/>
              <a:p>
                <a:r>
                  <a:rPr lang="en-US" sz="1600" dirty="0" err="1">
                    <a:solidFill>
                      <a:schemeClr val="bg1"/>
                    </a:solidFill>
                    <a:latin typeface="+mj-lt"/>
                  </a:rPr>
                  <a:t>IDataAccess</a:t>
                </a:r>
                <a:r>
                  <a:rPr lang="en-US" sz="1600" dirty="0" err="1">
                    <a:solidFill>
                      <a:schemeClr val="bg1"/>
                    </a:solidFill>
                  </a:rPr>
                  <a:t>.cs</a:t>
                </a:r>
                <a:endParaRPr lang="en-US" sz="1600" dirty="0">
                  <a:solidFill>
                    <a:schemeClr val="bg1"/>
                  </a:solidFill>
                </a:endParaRPr>
              </a:p>
              <a:p>
                <a:r>
                  <a:rPr lang="en-US" sz="1600" dirty="0" err="1">
                    <a:solidFill>
                      <a:schemeClr val="bg1"/>
                    </a:solidFill>
                    <a:latin typeface="+mj-lt"/>
                  </a:rPr>
                  <a:t>IShoppingListManager.cs</a:t>
                </a:r>
                <a:endParaRPr lang="en-US" sz="1600" dirty="0">
                  <a:solidFill>
                    <a:schemeClr val="bg1"/>
                  </a:solidFill>
                  <a:latin typeface="+mj-lt"/>
                </a:endParaRPr>
              </a:p>
            </p:txBody>
          </p:sp>
          <p:sp>
            <p:nvSpPr>
              <p:cNvPr id="35" name="Rectangle 34"/>
              <p:cNvSpPr/>
              <p:nvPr/>
            </p:nvSpPr>
            <p:spPr>
              <a:xfrm>
                <a:off x="4115020" y="394898"/>
                <a:ext cx="82328" cy="39150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36" name="Group 35"/>
            <p:cNvGrpSpPr/>
            <p:nvPr/>
          </p:nvGrpSpPr>
          <p:grpSpPr>
            <a:xfrm>
              <a:off x="3397173" y="1790055"/>
              <a:ext cx="1486057" cy="584775"/>
              <a:chOff x="4115020" y="296831"/>
              <a:chExt cx="1486057" cy="584775"/>
            </a:xfrm>
          </p:grpSpPr>
          <p:sp>
            <p:nvSpPr>
              <p:cNvPr id="37" name="TextBox 36"/>
              <p:cNvSpPr txBox="1"/>
              <p:nvPr/>
            </p:nvSpPr>
            <p:spPr>
              <a:xfrm>
                <a:off x="4205630" y="296831"/>
                <a:ext cx="1395447" cy="584775"/>
              </a:xfrm>
              <a:prstGeom prst="rect">
                <a:avLst/>
              </a:prstGeom>
              <a:noFill/>
            </p:spPr>
            <p:txBody>
              <a:bodyPr wrap="none" rtlCol="0">
                <a:spAutoFit/>
              </a:bodyPr>
              <a:lstStyle/>
              <a:p>
                <a:r>
                  <a:rPr lang="en-US" sz="1600" dirty="0" err="1">
                    <a:solidFill>
                      <a:schemeClr val="bg1"/>
                    </a:solidFill>
                    <a:latin typeface="+mj-lt"/>
                  </a:rPr>
                  <a:t>ToLoadTests.cs</a:t>
                </a:r>
                <a:endParaRPr lang="en-US" sz="1600" dirty="0">
                  <a:solidFill>
                    <a:schemeClr val="bg1"/>
                  </a:solidFill>
                  <a:latin typeface="+mj-lt"/>
                </a:endParaRPr>
              </a:p>
              <a:p>
                <a:r>
                  <a:rPr lang="en-US" sz="1600" dirty="0" err="1">
                    <a:solidFill>
                      <a:schemeClr val="bg1"/>
                    </a:solidFill>
                    <a:latin typeface="+mj-lt"/>
                  </a:rPr>
                  <a:t>ToSaveTests.cs</a:t>
                </a:r>
                <a:endParaRPr lang="en-US" sz="1600" dirty="0">
                  <a:solidFill>
                    <a:schemeClr val="bg1"/>
                  </a:solidFill>
                  <a:latin typeface="+mj-lt"/>
                </a:endParaRPr>
              </a:p>
            </p:txBody>
          </p:sp>
          <p:sp>
            <p:nvSpPr>
              <p:cNvPr id="38" name="Rectangle 37"/>
              <p:cNvSpPr/>
              <p:nvPr/>
            </p:nvSpPr>
            <p:spPr>
              <a:xfrm>
                <a:off x="4115020" y="394898"/>
                <a:ext cx="82328" cy="39150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grpSp>
        <p:nvGrpSpPr>
          <p:cNvPr id="32" name="Group 31"/>
          <p:cNvGrpSpPr/>
          <p:nvPr/>
        </p:nvGrpSpPr>
        <p:grpSpPr>
          <a:xfrm>
            <a:off x="6413717" y="437152"/>
            <a:ext cx="1831728" cy="584775"/>
            <a:chOff x="4115020" y="296831"/>
            <a:chExt cx="1831728" cy="584775"/>
          </a:xfrm>
        </p:grpSpPr>
        <p:sp>
          <p:nvSpPr>
            <p:cNvPr id="33" name="TextBox 32"/>
            <p:cNvSpPr txBox="1"/>
            <p:nvPr/>
          </p:nvSpPr>
          <p:spPr>
            <a:xfrm>
              <a:off x="4205630" y="296831"/>
              <a:ext cx="1741118" cy="584775"/>
            </a:xfrm>
            <a:prstGeom prst="rect">
              <a:avLst/>
            </a:prstGeom>
            <a:noFill/>
          </p:spPr>
          <p:txBody>
            <a:bodyPr wrap="none" rtlCol="0">
              <a:spAutoFit/>
            </a:bodyPr>
            <a:lstStyle/>
            <a:p>
              <a:r>
                <a:rPr lang="en-US" sz="1600" dirty="0" err="1">
                  <a:solidFill>
                    <a:schemeClr val="bg1"/>
                  </a:solidFill>
                  <a:latin typeface="+mj-lt"/>
                </a:rPr>
                <a:t>MainWindow.xaml</a:t>
              </a:r>
              <a:br>
                <a:rPr lang="en-US" sz="1600" dirty="0">
                  <a:solidFill>
                    <a:schemeClr val="bg1"/>
                  </a:solidFill>
                </a:rPr>
              </a:br>
              <a:r>
                <a:rPr lang="en-US" sz="1600" dirty="0" err="1">
                  <a:solidFill>
                    <a:schemeClr val="bg1"/>
                  </a:solidFill>
                  <a:latin typeface="+mj-lt"/>
                </a:rPr>
                <a:t>App.xaml</a:t>
              </a:r>
              <a:endParaRPr lang="en-US" sz="1600" dirty="0">
                <a:solidFill>
                  <a:schemeClr val="bg1"/>
                </a:solidFill>
                <a:latin typeface="+mj-lt"/>
              </a:endParaRPr>
            </a:p>
          </p:txBody>
        </p:sp>
        <p:sp>
          <p:nvSpPr>
            <p:cNvPr id="34" name="Rectangle 33"/>
            <p:cNvSpPr/>
            <p:nvPr/>
          </p:nvSpPr>
          <p:spPr>
            <a:xfrm>
              <a:off x="4115020" y="394898"/>
              <a:ext cx="82328" cy="44622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39" name="Group 38"/>
          <p:cNvGrpSpPr/>
          <p:nvPr/>
        </p:nvGrpSpPr>
        <p:grpSpPr>
          <a:xfrm>
            <a:off x="6312118" y="2413245"/>
            <a:ext cx="2728565" cy="4243026"/>
            <a:chOff x="4115020" y="1205849"/>
            <a:chExt cx="2728565" cy="4243026"/>
          </a:xfrm>
        </p:grpSpPr>
        <p:grpSp>
          <p:nvGrpSpPr>
            <p:cNvPr id="40" name="Group 39"/>
            <p:cNvGrpSpPr/>
            <p:nvPr/>
          </p:nvGrpSpPr>
          <p:grpSpPr>
            <a:xfrm>
              <a:off x="4197348" y="1205849"/>
              <a:ext cx="2646237" cy="4243026"/>
              <a:chOff x="4197348" y="1205849"/>
              <a:chExt cx="2646237" cy="4243026"/>
            </a:xfrm>
          </p:grpSpPr>
          <p:grpSp>
            <p:nvGrpSpPr>
              <p:cNvPr id="42" name="Group 41"/>
              <p:cNvGrpSpPr/>
              <p:nvPr/>
            </p:nvGrpSpPr>
            <p:grpSpPr>
              <a:xfrm>
                <a:off x="4197348" y="1205849"/>
                <a:ext cx="2646237" cy="3760720"/>
                <a:chOff x="4558035" y="989329"/>
                <a:chExt cx="2646237" cy="3760720"/>
              </a:xfrm>
            </p:grpSpPr>
            <p:sp>
              <p:nvSpPr>
                <p:cNvPr id="44" name="TextBox 43"/>
                <p:cNvSpPr txBox="1"/>
                <p:nvPr/>
              </p:nvSpPr>
              <p:spPr>
                <a:xfrm>
                  <a:off x="4558035" y="989329"/>
                  <a:ext cx="2184572" cy="584775"/>
                </a:xfrm>
                <a:prstGeom prst="rect">
                  <a:avLst/>
                </a:prstGeom>
                <a:noFill/>
              </p:spPr>
              <p:txBody>
                <a:bodyPr wrap="none" rtlCol="0">
                  <a:spAutoFit/>
                </a:bodyPr>
                <a:lstStyle/>
                <a:p>
                  <a:r>
                    <a:rPr lang="en-US" sz="1600" dirty="0" err="1">
                      <a:solidFill>
                        <a:schemeClr val="bg1"/>
                      </a:solidFill>
                      <a:latin typeface="+mj-lt"/>
                    </a:rPr>
                    <a:t>DataAccess.cs</a:t>
                  </a:r>
                  <a:endParaRPr lang="en-US" sz="1600" dirty="0">
                    <a:solidFill>
                      <a:schemeClr val="bg1"/>
                    </a:solidFill>
                    <a:latin typeface="+mj-lt"/>
                  </a:endParaRPr>
                </a:p>
                <a:p>
                  <a:r>
                    <a:rPr lang="en-US" sz="1600" dirty="0" err="1">
                      <a:solidFill>
                        <a:schemeClr val="bg1"/>
                      </a:solidFill>
                      <a:latin typeface="+mj-lt"/>
                    </a:rPr>
                    <a:t>ShoppingListManager.cs</a:t>
                  </a:r>
                  <a:endParaRPr lang="de-DE" sz="1600" dirty="0">
                    <a:solidFill>
                      <a:schemeClr val="bg1"/>
                    </a:solidFill>
                    <a:latin typeface="+mj-lt"/>
                  </a:endParaRPr>
                </a:p>
              </p:txBody>
            </p:sp>
            <p:sp>
              <p:nvSpPr>
                <p:cNvPr id="45" name="TextBox 44"/>
                <p:cNvSpPr txBox="1"/>
                <p:nvPr/>
              </p:nvSpPr>
              <p:spPr>
                <a:xfrm>
                  <a:off x="4558035" y="1490771"/>
                  <a:ext cx="2646237" cy="3046988"/>
                </a:xfrm>
                <a:prstGeom prst="rect">
                  <a:avLst/>
                </a:prstGeom>
                <a:noFill/>
              </p:spPr>
              <p:txBody>
                <a:bodyPr wrap="none" rtlCol="0">
                  <a:spAutoFit/>
                </a:bodyPr>
                <a:lstStyle/>
                <a:p>
                  <a:r>
                    <a:rPr lang="en-US" sz="1600" dirty="0" err="1">
                      <a:solidFill>
                        <a:schemeClr val="bg1"/>
                      </a:solidFill>
                      <a:latin typeface="+mj-lt"/>
                    </a:rPr>
                    <a:t>AddCommand.cs</a:t>
                  </a:r>
                  <a:endParaRPr lang="en-US" sz="1600" dirty="0">
                    <a:solidFill>
                      <a:schemeClr val="bg1"/>
                    </a:solidFill>
                    <a:latin typeface="+mj-lt"/>
                  </a:endParaRPr>
                </a:p>
                <a:p>
                  <a:r>
                    <a:rPr lang="en-US" sz="1600" dirty="0" err="1">
                      <a:solidFill>
                        <a:schemeClr val="bg1"/>
                      </a:solidFill>
                      <a:latin typeface="+mj-lt"/>
                    </a:rPr>
                    <a:t>ArrangeCommand.cs</a:t>
                  </a:r>
                  <a:endParaRPr lang="en-US" sz="1600" dirty="0">
                    <a:solidFill>
                      <a:schemeClr val="bg1"/>
                    </a:solidFill>
                    <a:latin typeface="+mj-lt"/>
                  </a:endParaRPr>
                </a:p>
                <a:p>
                  <a:r>
                    <a:rPr lang="en-US" sz="1600" dirty="0" err="1">
                      <a:solidFill>
                        <a:schemeClr val="bg1"/>
                      </a:solidFill>
                      <a:latin typeface="+mj-lt"/>
                    </a:rPr>
                    <a:t>ClearCommand.cs</a:t>
                  </a:r>
                  <a:endParaRPr lang="en-US" sz="1600" dirty="0">
                    <a:solidFill>
                      <a:schemeClr val="bg1"/>
                    </a:solidFill>
                    <a:latin typeface="+mj-lt"/>
                  </a:endParaRPr>
                </a:p>
                <a:p>
                  <a:r>
                    <a:rPr lang="en-US" sz="1600" dirty="0" err="1">
                      <a:solidFill>
                        <a:schemeClr val="bg1"/>
                      </a:solidFill>
                      <a:latin typeface="+mj-lt"/>
                    </a:rPr>
                    <a:t>RemoveSelectedCommand.cs</a:t>
                  </a:r>
                  <a:endParaRPr lang="en-US" sz="1600" dirty="0">
                    <a:solidFill>
                      <a:schemeClr val="bg1"/>
                    </a:solidFill>
                    <a:latin typeface="+mj-lt"/>
                  </a:endParaRPr>
                </a:p>
                <a:p>
                  <a:r>
                    <a:rPr lang="en-US" sz="1600" dirty="0" err="1">
                      <a:solidFill>
                        <a:schemeClr val="bg1"/>
                      </a:solidFill>
                      <a:latin typeface="+mj-lt"/>
                    </a:rPr>
                    <a:t>PrintCommand.cs</a:t>
                  </a:r>
                  <a:endParaRPr lang="en-US" sz="1600" dirty="0">
                    <a:solidFill>
                      <a:schemeClr val="bg1"/>
                    </a:solidFill>
                    <a:latin typeface="+mj-lt"/>
                  </a:endParaRPr>
                </a:p>
                <a:p>
                  <a:r>
                    <a:rPr lang="en-US" sz="1600" dirty="0" err="1">
                      <a:solidFill>
                        <a:schemeClr val="bg1"/>
                      </a:solidFill>
                      <a:latin typeface="+mj-lt"/>
                    </a:rPr>
                    <a:t>MondayCommand.cs</a:t>
                  </a:r>
                  <a:endParaRPr lang="en-US" sz="1600" dirty="0">
                    <a:solidFill>
                      <a:schemeClr val="bg1"/>
                    </a:solidFill>
                    <a:latin typeface="+mj-lt"/>
                  </a:endParaRPr>
                </a:p>
                <a:p>
                  <a:r>
                    <a:rPr lang="en-US" sz="1600" dirty="0" err="1">
                      <a:solidFill>
                        <a:schemeClr val="bg1"/>
                      </a:solidFill>
                      <a:latin typeface="+mj-lt"/>
                    </a:rPr>
                    <a:t>TuesdayCommand.cs</a:t>
                  </a:r>
                  <a:br>
                    <a:rPr lang="en-US" sz="1600" dirty="0">
                      <a:solidFill>
                        <a:schemeClr val="bg1"/>
                      </a:solidFill>
                    </a:rPr>
                  </a:br>
                  <a:r>
                    <a:rPr lang="en-US" sz="1600" dirty="0" err="1">
                      <a:solidFill>
                        <a:schemeClr val="bg1"/>
                      </a:solidFill>
                      <a:latin typeface="+mj-lt"/>
                    </a:rPr>
                    <a:t>WednesdayCommand.cs</a:t>
                  </a:r>
                  <a:br>
                    <a:rPr lang="en-US" sz="1600" dirty="0">
                      <a:solidFill>
                        <a:schemeClr val="bg1"/>
                      </a:solidFill>
                    </a:rPr>
                  </a:br>
                  <a:r>
                    <a:rPr lang="en-US" sz="1600" dirty="0" err="1">
                      <a:solidFill>
                        <a:schemeClr val="bg1"/>
                      </a:solidFill>
                      <a:latin typeface="+mj-lt"/>
                    </a:rPr>
                    <a:t>ThursdayCommand.cs</a:t>
                  </a:r>
                  <a:br>
                    <a:rPr lang="en-US" sz="1600" dirty="0">
                      <a:solidFill>
                        <a:schemeClr val="bg1"/>
                      </a:solidFill>
                    </a:rPr>
                  </a:br>
                  <a:r>
                    <a:rPr lang="en-US" sz="1600" dirty="0" err="1">
                      <a:solidFill>
                        <a:schemeClr val="bg1"/>
                      </a:solidFill>
                      <a:latin typeface="+mj-lt"/>
                    </a:rPr>
                    <a:t>FridayCommand.cs</a:t>
                  </a:r>
                  <a:br>
                    <a:rPr lang="en-US" sz="1600" dirty="0">
                      <a:solidFill>
                        <a:schemeClr val="bg1"/>
                      </a:solidFill>
                    </a:rPr>
                  </a:br>
                  <a:r>
                    <a:rPr lang="en-US" sz="1600" dirty="0" err="1">
                      <a:solidFill>
                        <a:schemeClr val="bg1"/>
                      </a:solidFill>
                      <a:latin typeface="+mj-lt"/>
                    </a:rPr>
                    <a:t>SaturdayCommand.cs</a:t>
                  </a:r>
                  <a:br>
                    <a:rPr lang="en-US" sz="1600" dirty="0">
                      <a:solidFill>
                        <a:schemeClr val="bg1"/>
                      </a:solidFill>
                    </a:rPr>
                  </a:br>
                  <a:r>
                    <a:rPr lang="en-US" sz="1600" dirty="0" err="1">
                      <a:solidFill>
                        <a:schemeClr val="bg1"/>
                      </a:solidFill>
                      <a:latin typeface="+mj-lt"/>
                    </a:rPr>
                    <a:t>SundayCommand.cs</a:t>
                  </a:r>
                  <a:endParaRPr lang="de-DE" sz="1600" dirty="0">
                    <a:solidFill>
                      <a:schemeClr val="bg1"/>
                    </a:solidFill>
                    <a:latin typeface="+mj-lt"/>
                  </a:endParaRPr>
                </a:p>
              </p:txBody>
            </p:sp>
            <p:sp>
              <p:nvSpPr>
                <p:cNvPr id="46" name="TextBox 45"/>
                <p:cNvSpPr txBox="1"/>
                <p:nvPr/>
              </p:nvSpPr>
              <p:spPr>
                <a:xfrm>
                  <a:off x="4558035" y="4411495"/>
                  <a:ext cx="2481513" cy="338554"/>
                </a:xfrm>
                <a:prstGeom prst="rect">
                  <a:avLst/>
                </a:prstGeom>
                <a:noFill/>
              </p:spPr>
              <p:txBody>
                <a:bodyPr wrap="none" rtlCol="0">
                  <a:spAutoFit/>
                </a:bodyPr>
                <a:lstStyle/>
                <a:p>
                  <a:r>
                    <a:rPr lang="en-US" sz="1600" dirty="0" err="1">
                      <a:solidFill>
                        <a:schemeClr val="bg1"/>
                      </a:solidFill>
                      <a:latin typeface="+mj-lt"/>
                    </a:rPr>
                    <a:t>MainWindowViewModel.cs</a:t>
                  </a:r>
                  <a:endParaRPr lang="en-US" sz="1600" dirty="0">
                    <a:solidFill>
                      <a:schemeClr val="bg1"/>
                    </a:solidFill>
                    <a:latin typeface="+mj-lt"/>
                  </a:endParaRPr>
                </a:p>
              </p:txBody>
            </p:sp>
          </p:grpSp>
          <p:sp>
            <p:nvSpPr>
              <p:cNvPr id="43" name="TextBox 42"/>
              <p:cNvSpPr txBox="1"/>
              <p:nvPr/>
            </p:nvSpPr>
            <p:spPr>
              <a:xfrm>
                <a:off x="4197348" y="4864100"/>
                <a:ext cx="1771161" cy="584775"/>
              </a:xfrm>
              <a:prstGeom prst="rect">
                <a:avLst/>
              </a:prstGeom>
              <a:noFill/>
            </p:spPr>
            <p:txBody>
              <a:bodyPr wrap="square" rtlCol="0">
                <a:spAutoFit/>
              </a:bodyPr>
              <a:lstStyle/>
              <a:p>
                <a:r>
                  <a:rPr lang="en-US" sz="1600" dirty="0">
                    <a:solidFill>
                      <a:schemeClr val="bg1"/>
                    </a:solidFill>
                    <a:latin typeface="+mj-lt"/>
                  </a:rPr>
                  <a:t>ShoppingList.cs</a:t>
                </a:r>
              </a:p>
              <a:p>
                <a:r>
                  <a:rPr lang="en-US" sz="1600" dirty="0">
                    <a:solidFill>
                      <a:schemeClr val="bg1"/>
                    </a:solidFill>
                    <a:latin typeface="+mj-lt"/>
                  </a:rPr>
                  <a:t>ToBuy.cs</a:t>
                </a:r>
                <a:endParaRPr lang="de-DE" sz="1600" dirty="0">
                  <a:solidFill>
                    <a:schemeClr val="bg1"/>
                  </a:solidFill>
                  <a:latin typeface="+mj-lt"/>
                </a:endParaRPr>
              </a:p>
            </p:txBody>
          </p:sp>
        </p:grpSp>
        <p:sp>
          <p:nvSpPr>
            <p:cNvPr id="41" name="Rectangle 40"/>
            <p:cNvSpPr/>
            <p:nvPr/>
          </p:nvSpPr>
          <p:spPr>
            <a:xfrm>
              <a:off x="4115020" y="1309298"/>
              <a:ext cx="82328" cy="406915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15" name="Group 14"/>
          <p:cNvGrpSpPr/>
          <p:nvPr/>
        </p:nvGrpSpPr>
        <p:grpSpPr>
          <a:xfrm>
            <a:off x="9325806" y="1270316"/>
            <a:ext cx="1849070" cy="584775"/>
            <a:chOff x="9325806" y="1303347"/>
            <a:chExt cx="1849070" cy="584775"/>
          </a:xfrm>
        </p:grpSpPr>
        <p:sp>
          <p:nvSpPr>
            <p:cNvPr id="51" name="TextBox 50"/>
            <p:cNvSpPr txBox="1"/>
            <p:nvPr/>
          </p:nvSpPr>
          <p:spPr>
            <a:xfrm>
              <a:off x="9403715" y="1303347"/>
              <a:ext cx="1771161" cy="584775"/>
            </a:xfrm>
            <a:prstGeom prst="rect">
              <a:avLst/>
            </a:prstGeom>
            <a:noFill/>
          </p:spPr>
          <p:txBody>
            <a:bodyPr wrap="square" rtlCol="0">
              <a:spAutoFit/>
            </a:bodyPr>
            <a:lstStyle/>
            <a:p>
              <a:r>
                <a:rPr lang="en-US" sz="1600" dirty="0">
                  <a:solidFill>
                    <a:schemeClr val="bg1"/>
                  </a:solidFill>
                  <a:latin typeface="+mj-lt"/>
                </a:rPr>
                <a:t>ShoppingList.cs</a:t>
              </a:r>
            </a:p>
            <a:p>
              <a:r>
                <a:rPr lang="en-US" sz="1600" dirty="0">
                  <a:solidFill>
                    <a:schemeClr val="bg1"/>
                  </a:solidFill>
                  <a:latin typeface="+mj-lt"/>
                </a:rPr>
                <a:t>ToBuy.cs</a:t>
              </a:r>
              <a:endParaRPr lang="de-DE" sz="1600" dirty="0">
                <a:solidFill>
                  <a:schemeClr val="bg1"/>
                </a:solidFill>
                <a:latin typeface="+mj-lt"/>
              </a:endParaRPr>
            </a:p>
          </p:txBody>
        </p:sp>
        <p:sp>
          <p:nvSpPr>
            <p:cNvPr id="49" name="Rectangle 48"/>
            <p:cNvSpPr/>
            <p:nvPr/>
          </p:nvSpPr>
          <p:spPr>
            <a:xfrm>
              <a:off x="9325806" y="1394423"/>
              <a:ext cx="77909" cy="39563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56" name="Group 55"/>
          <p:cNvGrpSpPr/>
          <p:nvPr/>
        </p:nvGrpSpPr>
        <p:grpSpPr>
          <a:xfrm>
            <a:off x="9313105" y="396672"/>
            <a:ext cx="1831728" cy="584775"/>
            <a:chOff x="4115020" y="296831"/>
            <a:chExt cx="1831728" cy="584775"/>
          </a:xfrm>
        </p:grpSpPr>
        <p:sp>
          <p:nvSpPr>
            <p:cNvPr id="57" name="TextBox 56"/>
            <p:cNvSpPr txBox="1"/>
            <p:nvPr/>
          </p:nvSpPr>
          <p:spPr>
            <a:xfrm>
              <a:off x="4205630" y="296831"/>
              <a:ext cx="1741118" cy="584775"/>
            </a:xfrm>
            <a:prstGeom prst="rect">
              <a:avLst/>
            </a:prstGeom>
            <a:noFill/>
          </p:spPr>
          <p:txBody>
            <a:bodyPr wrap="none" rtlCol="0">
              <a:spAutoFit/>
            </a:bodyPr>
            <a:lstStyle/>
            <a:p>
              <a:r>
                <a:rPr lang="en-US" sz="1600" dirty="0" err="1">
                  <a:solidFill>
                    <a:schemeClr val="bg1"/>
                  </a:solidFill>
                  <a:latin typeface="+mj-lt"/>
                </a:rPr>
                <a:t>MainWindow.xaml</a:t>
              </a:r>
              <a:br>
                <a:rPr lang="en-US" sz="1600" dirty="0">
                  <a:solidFill>
                    <a:schemeClr val="bg1"/>
                  </a:solidFill>
                </a:rPr>
              </a:br>
              <a:r>
                <a:rPr lang="en-US" sz="1600" dirty="0" err="1">
                  <a:solidFill>
                    <a:schemeClr val="bg1"/>
                  </a:solidFill>
                  <a:latin typeface="+mj-lt"/>
                </a:rPr>
                <a:t>App.xaml</a:t>
              </a:r>
              <a:endParaRPr lang="en-US" sz="1600" dirty="0">
                <a:solidFill>
                  <a:schemeClr val="bg1"/>
                </a:solidFill>
                <a:latin typeface="+mj-lt"/>
              </a:endParaRPr>
            </a:p>
          </p:txBody>
        </p:sp>
        <p:sp>
          <p:nvSpPr>
            <p:cNvPr id="58" name="Rectangle 57"/>
            <p:cNvSpPr/>
            <p:nvPr/>
          </p:nvSpPr>
          <p:spPr>
            <a:xfrm>
              <a:off x="4115020" y="394898"/>
              <a:ext cx="82328" cy="44622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16" name="Group 15"/>
          <p:cNvGrpSpPr/>
          <p:nvPr/>
        </p:nvGrpSpPr>
        <p:grpSpPr>
          <a:xfrm>
            <a:off x="9325806" y="2143960"/>
            <a:ext cx="2559422" cy="338554"/>
            <a:chOff x="9325806" y="2040745"/>
            <a:chExt cx="2559422" cy="338554"/>
          </a:xfrm>
        </p:grpSpPr>
        <p:sp>
          <p:nvSpPr>
            <p:cNvPr id="54" name="TextBox 53"/>
            <p:cNvSpPr txBox="1"/>
            <p:nvPr/>
          </p:nvSpPr>
          <p:spPr>
            <a:xfrm>
              <a:off x="9403715" y="2040745"/>
              <a:ext cx="2481513" cy="338554"/>
            </a:xfrm>
            <a:prstGeom prst="rect">
              <a:avLst/>
            </a:prstGeom>
            <a:noFill/>
          </p:spPr>
          <p:txBody>
            <a:bodyPr wrap="none" rtlCol="0">
              <a:spAutoFit/>
            </a:bodyPr>
            <a:lstStyle/>
            <a:p>
              <a:r>
                <a:rPr lang="en-US" sz="1600" dirty="0" err="1">
                  <a:solidFill>
                    <a:schemeClr val="bg1"/>
                  </a:solidFill>
                  <a:latin typeface="+mj-lt"/>
                </a:rPr>
                <a:t>MainWindowViewModel.cs</a:t>
              </a:r>
              <a:endParaRPr lang="en-US" sz="1600" dirty="0">
                <a:solidFill>
                  <a:schemeClr val="bg1"/>
                </a:solidFill>
                <a:latin typeface="+mj-lt"/>
              </a:endParaRPr>
            </a:p>
          </p:txBody>
        </p:sp>
        <p:sp>
          <p:nvSpPr>
            <p:cNvPr id="59" name="Rectangle 58"/>
            <p:cNvSpPr/>
            <p:nvPr/>
          </p:nvSpPr>
          <p:spPr>
            <a:xfrm>
              <a:off x="9325806" y="2135872"/>
              <a:ext cx="77909" cy="1652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17" name="Group 16"/>
          <p:cNvGrpSpPr/>
          <p:nvPr/>
        </p:nvGrpSpPr>
        <p:grpSpPr>
          <a:xfrm>
            <a:off x="9309391" y="2771383"/>
            <a:ext cx="2767174" cy="3785652"/>
            <a:chOff x="9325806" y="2699266"/>
            <a:chExt cx="2767174" cy="2783048"/>
          </a:xfrm>
        </p:grpSpPr>
        <p:sp>
          <p:nvSpPr>
            <p:cNvPr id="52" name="TextBox 51"/>
            <p:cNvSpPr txBox="1"/>
            <p:nvPr/>
          </p:nvSpPr>
          <p:spPr>
            <a:xfrm>
              <a:off x="9446743" y="2699266"/>
              <a:ext cx="2646237" cy="2783048"/>
            </a:xfrm>
            <a:prstGeom prst="rect">
              <a:avLst/>
            </a:prstGeom>
            <a:noFill/>
          </p:spPr>
          <p:txBody>
            <a:bodyPr wrap="none" rtlCol="0">
              <a:spAutoFit/>
            </a:bodyPr>
            <a:lstStyle/>
            <a:p>
              <a:r>
                <a:rPr lang="en-US" sz="1600" dirty="0" err="1">
                  <a:solidFill>
                    <a:schemeClr val="bg1"/>
                  </a:solidFill>
                  <a:latin typeface="+mj-lt"/>
                </a:rPr>
                <a:t>DataAccess.cs</a:t>
              </a:r>
              <a:endParaRPr lang="en-US" sz="1600" dirty="0">
                <a:solidFill>
                  <a:schemeClr val="bg1"/>
                </a:solidFill>
                <a:latin typeface="+mj-lt"/>
              </a:endParaRPr>
            </a:p>
            <a:p>
              <a:r>
                <a:rPr lang="en-US" sz="1600" dirty="0" err="1">
                  <a:solidFill>
                    <a:schemeClr val="bg1"/>
                  </a:solidFill>
                  <a:latin typeface="+mj-lt"/>
                </a:rPr>
                <a:t>ShoppingListManager.cs</a:t>
              </a:r>
              <a:br>
                <a:rPr lang="en-US" sz="1600" dirty="0">
                  <a:solidFill>
                    <a:schemeClr val="bg1"/>
                  </a:solidFill>
                  <a:latin typeface="+mj-lt"/>
                </a:rPr>
              </a:br>
              <a:r>
                <a:rPr lang="en-US" sz="1600" dirty="0" err="1">
                  <a:solidFill>
                    <a:schemeClr val="bg1"/>
                  </a:solidFill>
                </a:rPr>
                <a:t>AddCommand.cs</a:t>
              </a:r>
              <a:endParaRPr lang="en-US" sz="1600" dirty="0">
                <a:solidFill>
                  <a:schemeClr val="bg1"/>
                </a:solidFill>
              </a:endParaRPr>
            </a:p>
            <a:p>
              <a:r>
                <a:rPr lang="en-US" sz="1600" dirty="0" err="1">
                  <a:solidFill>
                    <a:schemeClr val="bg1"/>
                  </a:solidFill>
                </a:rPr>
                <a:t>ArrangeCommand.cs</a:t>
              </a:r>
              <a:endParaRPr lang="en-US" sz="1600" dirty="0">
                <a:solidFill>
                  <a:schemeClr val="bg1"/>
                </a:solidFill>
              </a:endParaRPr>
            </a:p>
            <a:p>
              <a:r>
                <a:rPr lang="en-US" sz="1600" dirty="0" err="1">
                  <a:solidFill>
                    <a:schemeClr val="bg1"/>
                  </a:solidFill>
                </a:rPr>
                <a:t>ClearCommand.cs</a:t>
              </a:r>
              <a:endParaRPr lang="en-US" sz="1600" dirty="0">
                <a:solidFill>
                  <a:schemeClr val="bg1"/>
                </a:solidFill>
              </a:endParaRPr>
            </a:p>
            <a:p>
              <a:r>
                <a:rPr lang="en-US" sz="1600" dirty="0" err="1">
                  <a:solidFill>
                    <a:schemeClr val="bg1"/>
                  </a:solidFill>
                </a:rPr>
                <a:t>RemoveSelectedCommand.cs</a:t>
              </a:r>
              <a:endParaRPr lang="en-US" sz="1600" dirty="0">
                <a:solidFill>
                  <a:schemeClr val="bg1"/>
                </a:solidFill>
              </a:endParaRPr>
            </a:p>
            <a:p>
              <a:r>
                <a:rPr lang="en-US" sz="1600" dirty="0" err="1">
                  <a:solidFill>
                    <a:schemeClr val="bg1"/>
                  </a:solidFill>
                </a:rPr>
                <a:t>PrintCommand.cs</a:t>
              </a:r>
              <a:endParaRPr lang="en-US" sz="1600" dirty="0">
                <a:solidFill>
                  <a:schemeClr val="bg1"/>
                </a:solidFill>
              </a:endParaRPr>
            </a:p>
            <a:p>
              <a:r>
                <a:rPr lang="en-US" sz="1600" dirty="0" err="1">
                  <a:solidFill>
                    <a:schemeClr val="bg1"/>
                  </a:solidFill>
                </a:rPr>
                <a:t>MondayCommand.cs</a:t>
              </a:r>
              <a:endParaRPr lang="en-US" sz="1600" dirty="0">
                <a:solidFill>
                  <a:schemeClr val="bg1"/>
                </a:solidFill>
              </a:endParaRPr>
            </a:p>
            <a:p>
              <a:r>
                <a:rPr lang="en-US" sz="1600" dirty="0" err="1">
                  <a:solidFill>
                    <a:schemeClr val="bg1"/>
                  </a:solidFill>
                </a:rPr>
                <a:t>TuesdayCommand.cs</a:t>
              </a:r>
              <a:br>
                <a:rPr lang="en-US" sz="1600" dirty="0">
                  <a:solidFill>
                    <a:schemeClr val="bg1"/>
                  </a:solidFill>
                </a:rPr>
              </a:br>
              <a:r>
                <a:rPr lang="en-US" sz="1600" dirty="0" err="1">
                  <a:solidFill>
                    <a:schemeClr val="bg1"/>
                  </a:solidFill>
                </a:rPr>
                <a:t>WednesdayCommand.cs</a:t>
              </a:r>
              <a:br>
                <a:rPr lang="en-US" sz="1600" dirty="0">
                  <a:solidFill>
                    <a:schemeClr val="bg1"/>
                  </a:solidFill>
                </a:rPr>
              </a:br>
              <a:r>
                <a:rPr lang="en-US" sz="1600" dirty="0" err="1">
                  <a:solidFill>
                    <a:schemeClr val="bg1"/>
                  </a:solidFill>
                </a:rPr>
                <a:t>ThursdayCommand.cs</a:t>
              </a:r>
              <a:br>
                <a:rPr lang="en-US" sz="1600" dirty="0">
                  <a:solidFill>
                    <a:schemeClr val="bg1"/>
                  </a:solidFill>
                </a:rPr>
              </a:br>
              <a:r>
                <a:rPr lang="en-US" sz="1600" dirty="0" err="1">
                  <a:solidFill>
                    <a:schemeClr val="bg1"/>
                  </a:solidFill>
                </a:rPr>
                <a:t>FridayCommand.cs</a:t>
              </a:r>
              <a:br>
                <a:rPr lang="en-US" sz="1600" dirty="0">
                  <a:solidFill>
                    <a:schemeClr val="bg1"/>
                  </a:solidFill>
                </a:rPr>
              </a:br>
              <a:r>
                <a:rPr lang="en-US" sz="1600" dirty="0" err="1">
                  <a:solidFill>
                    <a:schemeClr val="bg1"/>
                  </a:solidFill>
                </a:rPr>
                <a:t>SaturdayCommand.cs</a:t>
              </a:r>
              <a:br>
                <a:rPr lang="en-US" sz="1600" dirty="0">
                  <a:solidFill>
                    <a:schemeClr val="bg1"/>
                  </a:solidFill>
                </a:rPr>
              </a:br>
              <a:r>
                <a:rPr lang="en-US" sz="1600" dirty="0" err="1">
                  <a:solidFill>
                    <a:schemeClr val="bg1"/>
                  </a:solidFill>
                </a:rPr>
                <a:t>SundayCommand.cs</a:t>
              </a:r>
              <a:endParaRPr lang="de-DE" sz="1600" dirty="0">
                <a:solidFill>
                  <a:schemeClr val="bg1"/>
                </a:solidFill>
              </a:endParaRPr>
            </a:p>
            <a:p>
              <a:endParaRPr lang="de-DE" sz="1600" dirty="0">
                <a:solidFill>
                  <a:schemeClr val="bg1"/>
                </a:solidFill>
                <a:latin typeface="+mj-lt"/>
              </a:endParaRPr>
            </a:p>
          </p:txBody>
        </p:sp>
        <p:sp>
          <p:nvSpPr>
            <p:cNvPr id="60" name="Rectangle 59"/>
            <p:cNvSpPr/>
            <p:nvPr/>
          </p:nvSpPr>
          <p:spPr>
            <a:xfrm>
              <a:off x="9325806" y="2783802"/>
              <a:ext cx="69627" cy="2416894"/>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effectLst>
                  <a:glow rad="139700">
                    <a:schemeClr val="accent5">
                      <a:satMod val="175000"/>
                      <a:alpha val="40000"/>
                    </a:schemeClr>
                  </a:glow>
                </a:effectLst>
              </a:endParaRPr>
            </a:p>
          </p:txBody>
        </p:sp>
      </p:grpSp>
    </p:spTree>
    <p:extLst>
      <p:ext uri="{BB962C8B-B14F-4D97-AF65-F5344CB8AC3E}">
        <p14:creationId xmlns:p14="http://schemas.microsoft.com/office/powerpoint/2010/main" val="1883048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35" name="TextBox 34"/>
          <p:cNvSpPr txBox="1"/>
          <p:nvPr/>
        </p:nvSpPr>
        <p:spPr>
          <a:xfrm>
            <a:off x="565463" y="4673465"/>
            <a:ext cx="11061075" cy="4093428"/>
          </a:xfrm>
          <a:prstGeom prst="rect">
            <a:avLst/>
          </a:prstGeom>
          <a:noFill/>
        </p:spPr>
        <p:txBody>
          <a:bodyPr wrap="square" rtlCol="0">
            <a:spAutoFit/>
          </a:bodyPr>
          <a:lstStyle/>
          <a:p>
            <a:r>
              <a:rPr lang="en-US" sz="25000" dirty="0">
                <a:solidFill>
                  <a:schemeClr val="bg1">
                    <a:alpha val="20000"/>
                  </a:schemeClr>
                </a:solidFill>
                <a:latin typeface="Arial Black" panose="020B0A04020102020204" pitchFamily="34" charset="0"/>
              </a:rPr>
              <a:t>Model</a:t>
            </a:r>
            <a:endParaRPr lang="de-DE" sz="25000" dirty="0">
              <a:solidFill>
                <a:schemeClr val="bg1">
                  <a:alpha val="20000"/>
                </a:schemeClr>
              </a:solidFill>
              <a:latin typeface="Arial Black" panose="020B0A04020102020204" pitchFamily="34" charset="0"/>
            </a:endParaRPr>
          </a:p>
        </p:txBody>
      </p:sp>
      <p:sp>
        <p:nvSpPr>
          <p:cNvPr id="9" name="Rectangle 8">
            <a:extLst>
              <a:ext uri="{FF2B5EF4-FFF2-40B4-BE49-F238E27FC236}">
                <a16:creationId xmlns:a16="http://schemas.microsoft.com/office/drawing/2014/main" id="{0900DE8B-7039-49C9-B9C2-FD782E77BD99}"/>
              </a:ext>
            </a:extLst>
          </p:cNvPr>
          <p:cNvSpPr/>
          <p:nvPr/>
        </p:nvSpPr>
        <p:spPr>
          <a:xfrm>
            <a:off x="6931676" y="1155407"/>
            <a:ext cx="184731" cy="369332"/>
          </a:xfrm>
          <a:prstGeom prst="rect">
            <a:avLst/>
          </a:prstGeom>
        </p:spPr>
        <p:txBody>
          <a:bodyPr wrap="none">
            <a:spAutoFit/>
          </a:bodyPr>
          <a:lstStyle/>
          <a:p>
            <a:endParaRPr lang="de-DE" dirty="0"/>
          </a:p>
        </p:txBody>
      </p:sp>
      <p:grpSp>
        <p:nvGrpSpPr>
          <p:cNvPr id="3" name="Group 2"/>
          <p:cNvGrpSpPr/>
          <p:nvPr/>
        </p:nvGrpSpPr>
        <p:grpSpPr>
          <a:xfrm>
            <a:off x="1069650" y="1472816"/>
            <a:ext cx="2988866" cy="830997"/>
            <a:chOff x="2947937" y="2148663"/>
            <a:chExt cx="2988866" cy="830997"/>
          </a:xfrm>
        </p:grpSpPr>
        <p:sp>
          <p:nvSpPr>
            <p:cNvPr id="11" name="TextBox 10"/>
            <p:cNvSpPr txBox="1"/>
            <p:nvPr/>
          </p:nvSpPr>
          <p:spPr>
            <a:xfrm>
              <a:off x="3279922" y="2148663"/>
              <a:ext cx="2656881" cy="830997"/>
            </a:xfrm>
            <a:prstGeom prst="rect">
              <a:avLst/>
            </a:prstGeom>
            <a:noFill/>
          </p:spPr>
          <p:txBody>
            <a:bodyPr wrap="none" rtlCol="0">
              <a:spAutoFit/>
            </a:bodyPr>
            <a:lstStyle/>
            <a:p>
              <a:r>
                <a:rPr lang="en-US" sz="1600" dirty="0">
                  <a:solidFill>
                    <a:schemeClr val="bg1"/>
                  </a:solidFill>
                  <a:latin typeface="+mj-lt"/>
                </a:rPr>
                <a:t>public string Name { get; set; }</a:t>
              </a:r>
              <a:br>
                <a:rPr lang="en-US" sz="1600" dirty="0">
                  <a:solidFill>
                    <a:schemeClr val="bg1"/>
                  </a:solidFill>
                  <a:latin typeface="+mj-lt"/>
                </a:rPr>
              </a:br>
              <a:endParaRPr lang="en-US" sz="1600" dirty="0">
                <a:solidFill>
                  <a:schemeClr val="bg1"/>
                </a:solidFill>
                <a:latin typeface="+mj-lt"/>
              </a:endParaRPr>
            </a:p>
            <a:p>
              <a:r>
                <a:rPr lang="en-US" sz="1600" dirty="0">
                  <a:solidFill>
                    <a:schemeClr val="bg1"/>
                  </a:solidFill>
                  <a:latin typeface="+mj-lt"/>
                </a:rPr>
                <a:t>public bool </a:t>
              </a:r>
              <a:r>
                <a:rPr lang="en-US" sz="1600" dirty="0" err="1">
                  <a:solidFill>
                    <a:schemeClr val="bg1"/>
                  </a:solidFill>
                  <a:latin typeface="+mj-lt"/>
                </a:rPr>
                <a:t>IsDone</a:t>
              </a:r>
              <a:r>
                <a:rPr lang="en-US" sz="1600" dirty="0">
                  <a:solidFill>
                    <a:schemeClr val="bg1"/>
                  </a:solidFill>
                  <a:latin typeface="+mj-lt"/>
                </a:rPr>
                <a:t> { get; set; }</a:t>
              </a:r>
            </a:p>
          </p:txBody>
        </p:sp>
        <p:sp>
          <p:nvSpPr>
            <p:cNvPr id="12" name="Rectangle 11"/>
            <p:cNvSpPr/>
            <p:nvPr/>
          </p:nvSpPr>
          <p:spPr>
            <a:xfrm rot="16200000">
              <a:off x="2757092" y="2446721"/>
              <a:ext cx="665123" cy="28343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err="1">
                  <a:effectLst>
                    <a:glow rad="139700">
                      <a:schemeClr val="accent5">
                        <a:satMod val="175000"/>
                        <a:alpha val="40000"/>
                      </a:schemeClr>
                    </a:glow>
                  </a:effectLst>
                </a:rPr>
                <a:t>ToBuy</a:t>
              </a:r>
              <a:endParaRPr lang="de-DE" sz="1400" dirty="0">
                <a:effectLst>
                  <a:glow rad="139700">
                    <a:schemeClr val="accent5">
                      <a:satMod val="175000"/>
                      <a:alpha val="40000"/>
                    </a:schemeClr>
                  </a:glow>
                </a:effectLst>
              </a:endParaRPr>
            </a:p>
          </p:txBody>
        </p:sp>
      </p:grpSp>
      <p:grpSp>
        <p:nvGrpSpPr>
          <p:cNvPr id="16" name="Group 15"/>
          <p:cNvGrpSpPr/>
          <p:nvPr/>
        </p:nvGrpSpPr>
        <p:grpSpPr>
          <a:xfrm>
            <a:off x="1069649" y="2959008"/>
            <a:ext cx="3785683" cy="1143825"/>
            <a:chOff x="1788004" y="1948790"/>
            <a:chExt cx="3785683" cy="1143825"/>
          </a:xfrm>
        </p:grpSpPr>
        <p:sp>
          <p:nvSpPr>
            <p:cNvPr id="14" name="TextBox 13"/>
            <p:cNvSpPr txBox="1"/>
            <p:nvPr/>
          </p:nvSpPr>
          <p:spPr>
            <a:xfrm>
              <a:off x="2131078" y="1982094"/>
              <a:ext cx="3442609" cy="1077218"/>
            </a:xfrm>
            <a:prstGeom prst="rect">
              <a:avLst/>
            </a:prstGeom>
            <a:noFill/>
          </p:spPr>
          <p:txBody>
            <a:bodyPr wrap="none" rtlCol="0">
              <a:spAutoFit/>
            </a:bodyPr>
            <a:lstStyle/>
            <a:p>
              <a:r>
                <a:rPr lang="en-US" sz="1600" dirty="0">
                  <a:solidFill>
                    <a:schemeClr val="bg1"/>
                  </a:solidFill>
                  <a:latin typeface="+mj-lt"/>
                </a:rPr>
                <a:t>public List&lt;</a:t>
              </a:r>
              <a:r>
                <a:rPr lang="en-US" sz="1600" dirty="0" err="1">
                  <a:solidFill>
                    <a:schemeClr val="bg1"/>
                  </a:solidFill>
                  <a:latin typeface="+mj-lt"/>
                </a:rPr>
                <a:t>ToBuy</a:t>
              </a:r>
              <a:r>
                <a:rPr lang="en-US" sz="1600" dirty="0">
                  <a:solidFill>
                    <a:schemeClr val="bg1"/>
                  </a:solidFill>
                  <a:latin typeface="+mj-lt"/>
                </a:rPr>
                <a:t>&gt; </a:t>
              </a:r>
              <a:r>
                <a:rPr lang="en-US" sz="1600" dirty="0" err="1">
                  <a:solidFill>
                    <a:schemeClr val="bg1"/>
                  </a:solidFill>
                  <a:latin typeface="+mj-lt"/>
                </a:rPr>
                <a:t>ToBuys</a:t>
              </a:r>
              <a:r>
                <a:rPr lang="en-US" sz="1600" dirty="0">
                  <a:solidFill>
                    <a:schemeClr val="bg1"/>
                  </a:solidFill>
                  <a:latin typeface="+mj-lt"/>
                </a:rPr>
                <a:t> { get; set; }</a:t>
              </a:r>
              <a:br>
                <a:rPr lang="en-US" sz="1600" dirty="0">
                  <a:solidFill>
                    <a:schemeClr val="bg1"/>
                  </a:solidFill>
                  <a:latin typeface="+mj-lt"/>
                </a:rPr>
              </a:br>
              <a:br>
                <a:rPr lang="en-US" sz="1600" dirty="0">
                  <a:solidFill>
                    <a:schemeClr val="bg1"/>
                  </a:solidFill>
                  <a:latin typeface="+mj-lt"/>
                </a:rPr>
              </a:br>
              <a:endParaRPr lang="en-US" sz="1600" dirty="0">
                <a:solidFill>
                  <a:schemeClr val="bg1"/>
                </a:solidFill>
                <a:latin typeface="+mj-lt"/>
              </a:endParaRPr>
            </a:p>
            <a:p>
              <a:r>
                <a:rPr lang="en-US" sz="1600" dirty="0">
                  <a:solidFill>
                    <a:schemeClr val="bg1"/>
                  </a:solidFill>
                  <a:latin typeface="+mj-lt"/>
                </a:rPr>
                <a:t>public </a:t>
              </a:r>
              <a:r>
                <a:rPr lang="en-US" sz="1600" dirty="0" err="1">
                  <a:solidFill>
                    <a:schemeClr val="bg1"/>
                  </a:solidFill>
                  <a:latin typeface="+mj-lt"/>
                </a:rPr>
                <a:t>DayOfWeek</a:t>
              </a:r>
              <a:r>
                <a:rPr lang="en-US" sz="1600" dirty="0">
                  <a:solidFill>
                    <a:schemeClr val="bg1"/>
                  </a:solidFill>
                  <a:latin typeface="+mj-lt"/>
                </a:rPr>
                <a:t> </a:t>
              </a:r>
              <a:r>
                <a:rPr lang="en-US" sz="1600" dirty="0" err="1">
                  <a:solidFill>
                    <a:schemeClr val="bg1"/>
                  </a:solidFill>
                  <a:latin typeface="+mj-lt"/>
                </a:rPr>
                <a:t>WeekDay</a:t>
              </a:r>
              <a:r>
                <a:rPr lang="en-US" sz="1600" dirty="0">
                  <a:solidFill>
                    <a:schemeClr val="bg1"/>
                  </a:solidFill>
                  <a:latin typeface="+mj-lt"/>
                </a:rPr>
                <a:t> { get; set; }</a:t>
              </a:r>
            </a:p>
          </p:txBody>
        </p:sp>
        <p:sp>
          <p:nvSpPr>
            <p:cNvPr id="15" name="Rectangle 14"/>
            <p:cNvSpPr/>
            <p:nvPr/>
          </p:nvSpPr>
          <p:spPr>
            <a:xfrm rot="16200000">
              <a:off x="1357808" y="2378986"/>
              <a:ext cx="1143825" cy="283434"/>
            </a:xfrm>
            <a:prstGeom prst="rect">
              <a:avLst/>
            </a:prstGeom>
            <a:solidFill>
              <a:schemeClr val="accent6"/>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err="1">
                  <a:effectLst/>
                </a:rPr>
                <a:t>ShoppingList</a:t>
              </a:r>
              <a:endParaRPr lang="de-DE" sz="1400" dirty="0">
                <a:effectLst/>
              </a:endParaRPr>
            </a:p>
          </p:txBody>
        </p:sp>
      </p:grpSp>
      <p:sp>
        <p:nvSpPr>
          <p:cNvPr id="23" name="Rectangle 22"/>
          <p:cNvSpPr/>
          <p:nvPr/>
        </p:nvSpPr>
        <p:spPr>
          <a:xfrm rot="16200000">
            <a:off x="6799087" y="1270258"/>
            <a:ext cx="2544790" cy="3053753"/>
          </a:xfrm>
          <a:prstGeom prst="rect">
            <a:avLst/>
          </a:prstGeom>
          <a:solidFill>
            <a:schemeClr val="accent6"/>
          </a:solidFill>
          <a:ln w="19050">
            <a:solidFill>
              <a:schemeClr val="bg1"/>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endParaRPr>
          </a:p>
        </p:txBody>
      </p:sp>
      <p:sp>
        <p:nvSpPr>
          <p:cNvPr id="22" name="Rectangle 21"/>
          <p:cNvSpPr/>
          <p:nvPr/>
        </p:nvSpPr>
        <p:spPr>
          <a:xfrm rot="16200000">
            <a:off x="6805314" y="1846029"/>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4" name="Rectangle 23"/>
          <p:cNvSpPr/>
          <p:nvPr/>
        </p:nvSpPr>
        <p:spPr>
          <a:xfrm rot="16200000">
            <a:off x="7522160" y="1846029"/>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5" name="Rectangle 24"/>
          <p:cNvSpPr/>
          <p:nvPr/>
        </p:nvSpPr>
        <p:spPr>
          <a:xfrm rot="16200000">
            <a:off x="8239006" y="1846029"/>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6" name="Rectangle 25"/>
          <p:cNvSpPr/>
          <p:nvPr/>
        </p:nvSpPr>
        <p:spPr>
          <a:xfrm rot="16200000">
            <a:off x="8955851" y="1846029"/>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7" name="Rectangle 26"/>
          <p:cNvSpPr/>
          <p:nvPr/>
        </p:nvSpPr>
        <p:spPr>
          <a:xfrm rot="16200000">
            <a:off x="6805314" y="2551707"/>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8" name="Rectangle 27"/>
          <p:cNvSpPr/>
          <p:nvPr/>
        </p:nvSpPr>
        <p:spPr>
          <a:xfrm rot="16200000">
            <a:off x="7522160" y="2551707"/>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29" name="Rectangle 28"/>
          <p:cNvSpPr/>
          <p:nvPr/>
        </p:nvSpPr>
        <p:spPr>
          <a:xfrm rot="16200000">
            <a:off x="8239006" y="2551707"/>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30" name="Rectangle 29"/>
          <p:cNvSpPr/>
          <p:nvPr/>
        </p:nvSpPr>
        <p:spPr>
          <a:xfrm rot="16200000">
            <a:off x="8955851" y="2551707"/>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31" name="Rectangle 30"/>
          <p:cNvSpPr/>
          <p:nvPr/>
        </p:nvSpPr>
        <p:spPr>
          <a:xfrm rot="16200000">
            <a:off x="6805314" y="3331286"/>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32" name="Rectangle 31"/>
          <p:cNvSpPr/>
          <p:nvPr/>
        </p:nvSpPr>
        <p:spPr>
          <a:xfrm rot="16200000">
            <a:off x="7522160" y="3331286"/>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33" name="Rectangle 32"/>
          <p:cNvSpPr/>
          <p:nvPr/>
        </p:nvSpPr>
        <p:spPr>
          <a:xfrm rot="16200000">
            <a:off x="8239006" y="3331286"/>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sp>
        <p:nvSpPr>
          <p:cNvPr id="34" name="Rectangle 33"/>
          <p:cNvSpPr/>
          <p:nvPr/>
        </p:nvSpPr>
        <p:spPr>
          <a:xfrm rot="16200000">
            <a:off x="8955851" y="3331286"/>
            <a:ext cx="379390" cy="283434"/>
          </a:xfrm>
          <a:prstGeom prst="rect">
            <a:avLst/>
          </a:prstGeom>
          <a:solidFill>
            <a:schemeClr val="accent5"/>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400" dirty="0">
              <a:effectLst>
                <a:glow rad="139700">
                  <a:schemeClr val="accent5">
                    <a:satMod val="175000"/>
                    <a:alpha val="40000"/>
                  </a:schemeClr>
                </a:glow>
              </a:effectLst>
            </a:endParaRPr>
          </a:p>
        </p:txBody>
      </p:sp>
      <p:grpSp>
        <p:nvGrpSpPr>
          <p:cNvPr id="38" name="Group 37"/>
          <p:cNvGrpSpPr/>
          <p:nvPr/>
        </p:nvGrpSpPr>
        <p:grpSpPr>
          <a:xfrm>
            <a:off x="10596745" y="0"/>
            <a:ext cx="1849070" cy="584775"/>
            <a:chOff x="9325806" y="1303347"/>
            <a:chExt cx="1849070" cy="584775"/>
          </a:xfrm>
        </p:grpSpPr>
        <p:sp>
          <p:nvSpPr>
            <p:cNvPr id="39" name="TextBox 38"/>
            <p:cNvSpPr txBox="1"/>
            <p:nvPr/>
          </p:nvSpPr>
          <p:spPr>
            <a:xfrm>
              <a:off x="9403715" y="1303347"/>
              <a:ext cx="1771161" cy="584775"/>
            </a:xfrm>
            <a:prstGeom prst="rect">
              <a:avLst/>
            </a:prstGeom>
            <a:noFill/>
          </p:spPr>
          <p:txBody>
            <a:bodyPr wrap="square" rtlCol="0">
              <a:spAutoFit/>
            </a:bodyPr>
            <a:lstStyle/>
            <a:p>
              <a:r>
                <a:rPr lang="en-US" sz="1600" dirty="0">
                  <a:solidFill>
                    <a:schemeClr val="bg1"/>
                  </a:solidFill>
                  <a:latin typeface="+mj-lt"/>
                </a:rPr>
                <a:t>ShoppingList.cs</a:t>
              </a:r>
            </a:p>
            <a:p>
              <a:r>
                <a:rPr lang="en-US" sz="1600" dirty="0">
                  <a:solidFill>
                    <a:schemeClr val="bg1"/>
                  </a:solidFill>
                  <a:latin typeface="+mj-lt"/>
                </a:rPr>
                <a:t>ToBuy.cs</a:t>
              </a:r>
              <a:endParaRPr lang="de-DE" sz="1600" dirty="0">
                <a:solidFill>
                  <a:schemeClr val="bg1"/>
                </a:solidFill>
                <a:latin typeface="+mj-lt"/>
              </a:endParaRPr>
            </a:p>
          </p:txBody>
        </p:sp>
        <p:sp>
          <p:nvSpPr>
            <p:cNvPr id="40" name="Rectangle 39"/>
            <p:cNvSpPr/>
            <p:nvPr/>
          </p:nvSpPr>
          <p:spPr>
            <a:xfrm>
              <a:off x="9325806" y="1394423"/>
              <a:ext cx="77909" cy="39563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spTree>
    <p:extLst>
      <p:ext uri="{BB962C8B-B14F-4D97-AF65-F5344CB8AC3E}">
        <p14:creationId xmlns:p14="http://schemas.microsoft.com/office/powerpoint/2010/main" val="24565965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6000"/>
                            </p:stCondLst>
                            <p:childTnLst>
                              <p:par>
                                <p:cTn id="64" presetID="10" presetClass="entr" presetSubtype="0"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35" name="TextBox 34"/>
          <p:cNvSpPr txBox="1"/>
          <p:nvPr/>
        </p:nvSpPr>
        <p:spPr>
          <a:xfrm>
            <a:off x="1621473" y="4673465"/>
            <a:ext cx="8949054" cy="4093428"/>
          </a:xfrm>
          <a:prstGeom prst="rect">
            <a:avLst/>
          </a:prstGeom>
          <a:noFill/>
          <a:ln>
            <a:noFill/>
          </a:ln>
        </p:spPr>
        <p:txBody>
          <a:bodyPr wrap="square" rtlCol="0">
            <a:spAutoFit/>
          </a:bodyPr>
          <a:lstStyle/>
          <a:p>
            <a:r>
              <a:rPr lang="en-US" sz="25000" dirty="0">
                <a:solidFill>
                  <a:schemeClr val="bg1">
                    <a:alpha val="20000"/>
                  </a:schemeClr>
                </a:solidFill>
                <a:latin typeface="Arial Black" panose="020B0A04020102020204" pitchFamily="34" charset="0"/>
              </a:rPr>
              <a:t>View</a:t>
            </a:r>
            <a:endParaRPr lang="de-DE" sz="25000" dirty="0">
              <a:solidFill>
                <a:schemeClr val="bg1">
                  <a:alpha val="20000"/>
                </a:schemeClr>
              </a:solidFill>
              <a:latin typeface="Arial Black" panose="020B0A04020102020204" pitchFamily="34" charset="0"/>
            </a:endParaRPr>
          </a:p>
        </p:txBody>
      </p:sp>
      <p:grpSp>
        <p:nvGrpSpPr>
          <p:cNvPr id="36" name="Group 35"/>
          <p:cNvGrpSpPr/>
          <p:nvPr/>
        </p:nvGrpSpPr>
        <p:grpSpPr>
          <a:xfrm>
            <a:off x="10398266" y="0"/>
            <a:ext cx="1831728" cy="584775"/>
            <a:chOff x="4115020" y="296831"/>
            <a:chExt cx="1831728" cy="584775"/>
          </a:xfrm>
        </p:grpSpPr>
        <p:sp>
          <p:nvSpPr>
            <p:cNvPr id="37" name="TextBox 36"/>
            <p:cNvSpPr txBox="1"/>
            <p:nvPr/>
          </p:nvSpPr>
          <p:spPr>
            <a:xfrm>
              <a:off x="4205630" y="296831"/>
              <a:ext cx="1741118" cy="584775"/>
            </a:xfrm>
            <a:prstGeom prst="rect">
              <a:avLst/>
            </a:prstGeom>
            <a:noFill/>
          </p:spPr>
          <p:txBody>
            <a:bodyPr wrap="none" rtlCol="0">
              <a:spAutoFit/>
            </a:bodyPr>
            <a:lstStyle/>
            <a:p>
              <a:r>
                <a:rPr lang="en-US" sz="1600" dirty="0" err="1">
                  <a:solidFill>
                    <a:schemeClr val="bg1"/>
                  </a:solidFill>
                  <a:latin typeface="+mj-lt"/>
                </a:rPr>
                <a:t>MainWindow.xaml</a:t>
              </a:r>
              <a:br>
                <a:rPr lang="en-US" sz="1600" dirty="0">
                  <a:solidFill>
                    <a:schemeClr val="bg1"/>
                  </a:solidFill>
                </a:rPr>
              </a:br>
              <a:r>
                <a:rPr lang="en-US" sz="1600" dirty="0" err="1">
                  <a:solidFill>
                    <a:schemeClr val="bg1"/>
                  </a:solidFill>
                  <a:latin typeface="+mj-lt"/>
                </a:rPr>
                <a:t>App.xaml</a:t>
              </a:r>
              <a:endParaRPr lang="en-US" sz="1600" dirty="0">
                <a:solidFill>
                  <a:schemeClr val="bg1"/>
                </a:solidFill>
                <a:latin typeface="+mj-lt"/>
              </a:endParaRPr>
            </a:p>
          </p:txBody>
        </p:sp>
        <p:sp>
          <p:nvSpPr>
            <p:cNvPr id="38" name="Rectangle 37"/>
            <p:cNvSpPr/>
            <p:nvPr/>
          </p:nvSpPr>
          <p:spPr>
            <a:xfrm>
              <a:off x="4115020" y="394898"/>
              <a:ext cx="82328" cy="44622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grpSp>
        <p:nvGrpSpPr>
          <p:cNvPr id="3" name="Group 2">
            <a:extLst>
              <a:ext uri="{FF2B5EF4-FFF2-40B4-BE49-F238E27FC236}">
                <a16:creationId xmlns:a16="http://schemas.microsoft.com/office/drawing/2014/main" id="{56FC039B-5CE2-4CBA-83BE-ADE1B49D8460}"/>
              </a:ext>
            </a:extLst>
          </p:cNvPr>
          <p:cNvGrpSpPr/>
          <p:nvPr/>
        </p:nvGrpSpPr>
        <p:grpSpPr>
          <a:xfrm>
            <a:off x="1724297" y="1005611"/>
            <a:ext cx="8673969" cy="3667853"/>
            <a:chOff x="1724297" y="1005611"/>
            <a:chExt cx="8673969" cy="3667853"/>
          </a:xfrm>
        </p:grpSpPr>
        <p:sp>
          <p:nvSpPr>
            <p:cNvPr id="2" name="Rectangle 1">
              <a:extLst>
                <a:ext uri="{FF2B5EF4-FFF2-40B4-BE49-F238E27FC236}">
                  <a16:creationId xmlns:a16="http://schemas.microsoft.com/office/drawing/2014/main" id="{790D22C1-D2DD-4A41-B3A3-68FCC0820EDB}"/>
                </a:ext>
              </a:extLst>
            </p:cNvPr>
            <p:cNvSpPr/>
            <p:nvPr/>
          </p:nvSpPr>
          <p:spPr>
            <a:xfrm>
              <a:off x="1724297" y="1005611"/>
              <a:ext cx="8673969" cy="3667853"/>
            </a:xfrm>
            <a:prstGeom prst="rect">
              <a:avLst/>
            </a:prstGeom>
            <a:solidFill>
              <a:srgbClr val="D6D6D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oup 3"/>
            <p:cNvGrpSpPr/>
            <p:nvPr/>
          </p:nvGrpSpPr>
          <p:grpSpPr>
            <a:xfrm>
              <a:off x="3665641" y="1112860"/>
              <a:ext cx="6555434" cy="3453353"/>
              <a:chOff x="1289166" y="1112860"/>
              <a:chExt cx="6555434" cy="3453353"/>
            </a:xfrm>
          </p:grpSpPr>
          <p:grpSp>
            <p:nvGrpSpPr>
              <p:cNvPr id="7" name="Group 6"/>
              <p:cNvGrpSpPr/>
              <p:nvPr/>
            </p:nvGrpSpPr>
            <p:grpSpPr>
              <a:xfrm>
                <a:off x="1289166" y="1112860"/>
                <a:ext cx="4604470" cy="3453353"/>
                <a:chOff x="1800443" y="1112860"/>
                <a:chExt cx="4604470" cy="345335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443" y="1112860"/>
                  <a:ext cx="4604470" cy="3453353"/>
                </a:xfrm>
                <a:prstGeom prst="rect">
                  <a:avLst/>
                </a:prstGeom>
                <a:ln w="57150">
                  <a:noFill/>
                </a:ln>
              </p:spPr>
            </p:pic>
            <p:sp>
              <p:nvSpPr>
                <p:cNvPr id="40" name="TextBox 39"/>
                <p:cNvSpPr txBox="1"/>
                <p:nvPr/>
              </p:nvSpPr>
              <p:spPr>
                <a:xfrm>
                  <a:off x="3556695" y="4071081"/>
                  <a:ext cx="1091966" cy="338554"/>
                </a:xfrm>
                <a:prstGeom prst="rect">
                  <a:avLst/>
                </a:prstGeom>
                <a:noFill/>
                <a:ln w="57150">
                  <a:noFill/>
                </a:ln>
              </p:spPr>
              <p:txBody>
                <a:bodyPr wrap="none" rtlCol="0">
                  <a:spAutoFit/>
                </a:bodyPr>
                <a:lstStyle/>
                <a:p>
                  <a:r>
                    <a:rPr lang="en-US" sz="1600" dirty="0">
                      <a:solidFill>
                        <a:schemeClr val="bg1"/>
                      </a:solidFill>
                      <a:effectLst>
                        <a:outerShdw blurRad="38100" dist="38100" dir="2700000" algn="tl">
                          <a:srgbClr val="000000">
                            <a:alpha val="43137"/>
                          </a:srgbClr>
                        </a:outerShdw>
                      </a:effectLst>
                      <a:latin typeface="Bahnschrift SemiBold Condensed" panose="020B0502040204020203" pitchFamily="34" charset="0"/>
                    </a:rPr>
                    <a:t>Fluent Design</a:t>
                  </a:r>
                </a:p>
              </p:txBody>
            </p:sp>
          </p:grpSp>
          <p:pic>
            <p:nvPicPr>
              <p:cNvPr id="8" name="Picture 7"/>
              <p:cNvPicPr>
                <a:picLocks noChangeAspect="1"/>
              </p:cNvPicPr>
              <p:nvPr/>
            </p:nvPicPr>
            <p:blipFill rotWithShape="1">
              <a:blip r:embed="rId4" cstate="hq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22231" r="20882"/>
              <a:stretch/>
            </p:blipFill>
            <p:spPr>
              <a:xfrm>
                <a:off x="7539800" y="4217922"/>
                <a:ext cx="304800" cy="311830"/>
              </a:xfrm>
              <a:prstGeom prst="rect">
                <a:avLst/>
              </a:prstGeom>
              <a:ln>
                <a:noFill/>
              </a:ln>
            </p:spPr>
          </p:pic>
        </p:grpSp>
      </p:grpSp>
      <p:sp>
        <p:nvSpPr>
          <p:cNvPr id="11" name="TextBox 10"/>
          <p:cNvSpPr txBox="1"/>
          <p:nvPr/>
        </p:nvSpPr>
        <p:spPr>
          <a:xfrm>
            <a:off x="7810500" y="3162088"/>
            <a:ext cx="184731" cy="369332"/>
          </a:xfrm>
          <a:prstGeom prst="rect">
            <a:avLst/>
          </a:prstGeom>
          <a:noFill/>
        </p:spPr>
        <p:txBody>
          <a:bodyPr wrap="none" rtlCol="0">
            <a:spAutoFit/>
          </a:bodyPr>
          <a:lstStyle/>
          <a:p>
            <a:endParaRPr lang="de-DE" dirty="0"/>
          </a:p>
        </p:txBody>
      </p:sp>
      <p:sp>
        <p:nvSpPr>
          <p:cNvPr id="28" name="TextBox 27"/>
          <p:cNvSpPr txBox="1"/>
          <p:nvPr/>
        </p:nvSpPr>
        <p:spPr>
          <a:xfrm>
            <a:off x="740422" y="1975456"/>
            <a:ext cx="10454909" cy="338554"/>
          </a:xfrm>
          <a:prstGeom prst="rect">
            <a:avLst/>
          </a:prstGeom>
          <a:noFill/>
        </p:spPr>
        <p:txBody>
          <a:bodyPr wrap="square" rtlCol="0">
            <a:spAutoFit/>
          </a:bodyPr>
          <a:lstStyle/>
          <a:p>
            <a:r>
              <a:rPr lang="en-US" sz="1600" dirty="0">
                <a:solidFill>
                  <a:schemeClr val="bg1"/>
                </a:solidFill>
              </a:rPr>
              <a:t>&lt;</a:t>
            </a:r>
            <a:r>
              <a:rPr lang="en-US" sz="1600" dirty="0" err="1">
                <a:solidFill>
                  <a:schemeClr val="bg1"/>
                </a:solidFill>
              </a:rPr>
              <a:t>DoubleAnimation</a:t>
            </a:r>
            <a:r>
              <a:rPr lang="en-US" sz="1600" dirty="0">
                <a:solidFill>
                  <a:schemeClr val="bg1"/>
                </a:solidFill>
              </a:rPr>
              <a:t> </a:t>
            </a:r>
            <a:r>
              <a:rPr lang="en-US" sz="1600" b="1" dirty="0" err="1">
                <a:solidFill>
                  <a:srgbClr val="82BCED"/>
                </a:solidFill>
              </a:rPr>
              <a:t>Storyboard.TargetProperty</a:t>
            </a:r>
            <a:r>
              <a:rPr lang="en-US" sz="1600" dirty="0">
                <a:solidFill>
                  <a:schemeClr val="bg1"/>
                </a:solidFill>
              </a:rPr>
              <a:t>=</a:t>
            </a:r>
            <a:r>
              <a:rPr lang="en-US" sz="1600" dirty="0">
                <a:solidFill>
                  <a:srgbClr val="6BA1C3"/>
                </a:solidFill>
              </a:rPr>
              <a:t>"Width"</a:t>
            </a:r>
            <a:r>
              <a:rPr lang="en-US" sz="1600" dirty="0">
                <a:solidFill>
                  <a:schemeClr val="bg1"/>
                </a:solidFill>
              </a:rPr>
              <a:t>  </a:t>
            </a:r>
            <a:r>
              <a:rPr lang="en-US" sz="1600" b="1" dirty="0">
                <a:solidFill>
                  <a:srgbClr val="82BCED"/>
                </a:solidFill>
              </a:rPr>
              <a:t>From</a:t>
            </a:r>
            <a:r>
              <a:rPr lang="en-US" sz="1600" dirty="0">
                <a:solidFill>
                  <a:schemeClr val="bg1"/>
                </a:solidFill>
              </a:rPr>
              <a:t>=</a:t>
            </a:r>
            <a:r>
              <a:rPr lang="en-US" sz="1600" dirty="0">
                <a:solidFill>
                  <a:srgbClr val="6BA1C3"/>
                </a:solidFill>
              </a:rPr>
              <a:t>"80"</a:t>
            </a:r>
            <a:r>
              <a:rPr lang="en-US" sz="1600" dirty="0">
                <a:solidFill>
                  <a:schemeClr val="bg1"/>
                </a:solidFill>
              </a:rPr>
              <a:t> </a:t>
            </a:r>
            <a:r>
              <a:rPr lang="en-US" sz="1600" b="1" dirty="0">
                <a:solidFill>
                  <a:srgbClr val="82BCED"/>
                </a:solidFill>
              </a:rPr>
              <a:t>To</a:t>
            </a:r>
            <a:r>
              <a:rPr lang="en-US" sz="1600" dirty="0">
                <a:solidFill>
                  <a:schemeClr val="bg1"/>
                </a:solidFill>
              </a:rPr>
              <a:t>=</a:t>
            </a:r>
            <a:r>
              <a:rPr lang="en-US" sz="1600" dirty="0">
                <a:solidFill>
                  <a:srgbClr val="6BA1C3"/>
                </a:solidFill>
              </a:rPr>
              <a:t>"350"</a:t>
            </a:r>
            <a:r>
              <a:rPr lang="en-US" sz="1600" dirty="0">
                <a:solidFill>
                  <a:schemeClr val="bg1"/>
                </a:solidFill>
              </a:rPr>
              <a:t> </a:t>
            </a:r>
            <a:r>
              <a:rPr lang="en-US" sz="1600" b="1" dirty="0" err="1">
                <a:solidFill>
                  <a:srgbClr val="82BCED"/>
                </a:solidFill>
              </a:rPr>
              <a:t>DecelerationRatio</a:t>
            </a:r>
            <a:r>
              <a:rPr lang="en-US" sz="1600" dirty="0">
                <a:solidFill>
                  <a:schemeClr val="bg1"/>
                </a:solidFill>
              </a:rPr>
              <a:t>=</a:t>
            </a:r>
            <a:r>
              <a:rPr lang="en-US" sz="1600" dirty="0">
                <a:solidFill>
                  <a:srgbClr val="6BA1C3"/>
                </a:solidFill>
              </a:rPr>
              <a:t>".9“</a:t>
            </a:r>
            <a:r>
              <a:rPr lang="en-US" sz="1600" dirty="0">
                <a:solidFill>
                  <a:schemeClr val="bg1"/>
                </a:solidFill>
              </a:rPr>
              <a:t> </a:t>
            </a:r>
            <a:r>
              <a:rPr lang="en-US" sz="1600" b="1" dirty="0">
                <a:solidFill>
                  <a:srgbClr val="82BCED"/>
                </a:solidFill>
              </a:rPr>
              <a:t>Duration</a:t>
            </a:r>
            <a:r>
              <a:rPr lang="en-US" sz="1600" dirty="0">
                <a:solidFill>
                  <a:schemeClr val="bg1"/>
                </a:solidFill>
              </a:rPr>
              <a:t>=</a:t>
            </a:r>
            <a:r>
              <a:rPr lang="en-US" sz="1600" dirty="0">
                <a:solidFill>
                  <a:srgbClr val="6BA1C3"/>
                </a:solidFill>
              </a:rPr>
              <a:t>"0:0:0.3"</a:t>
            </a:r>
            <a:r>
              <a:rPr lang="en-US" sz="1600" dirty="0">
                <a:solidFill>
                  <a:schemeClr val="bg1"/>
                </a:solidFill>
              </a:rPr>
              <a:t>/&gt;</a:t>
            </a:r>
          </a:p>
        </p:txBody>
      </p:sp>
      <p:sp>
        <p:nvSpPr>
          <p:cNvPr id="32" name="TextBox 31"/>
          <p:cNvSpPr txBox="1"/>
          <p:nvPr/>
        </p:nvSpPr>
        <p:spPr>
          <a:xfrm>
            <a:off x="740422" y="2480283"/>
            <a:ext cx="10689576" cy="338554"/>
          </a:xfrm>
          <a:prstGeom prst="rect">
            <a:avLst/>
          </a:prstGeom>
          <a:noFill/>
        </p:spPr>
        <p:txBody>
          <a:bodyPr wrap="square" rtlCol="0">
            <a:spAutoFit/>
          </a:bodyPr>
          <a:lstStyle/>
          <a:p>
            <a:r>
              <a:rPr lang="en-US" sz="1600" dirty="0">
                <a:solidFill>
                  <a:schemeClr val="bg1"/>
                </a:solidFill>
              </a:rPr>
              <a:t>&lt;</a:t>
            </a:r>
            <a:r>
              <a:rPr lang="en-US" sz="1600" dirty="0" err="1">
                <a:solidFill>
                  <a:schemeClr val="bg1"/>
                </a:solidFill>
              </a:rPr>
              <a:t>DoubleAnimation</a:t>
            </a:r>
            <a:r>
              <a:rPr lang="en-US" sz="1600" dirty="0">
                <a:solidFill>
                  <a:schemeClr val="bg1"/>
                </a:solidFill>
              </a:rPr>
              <a:t> </a:t>
            </a:r>
            <a:r>
              <a:rPr lang="en-US" sz="1600" b="1" dirty="0" err="1">
                <a:solidFill>
                  <a:srgbClr val="82BCED"/>
                </a:solidFill>
              </a:rPr>
              <a:t>Storyboard.TargetProperty</a:t>
            </a:r>
            <a:r>
              <a:rPr lang="en-US" sz="1600" dirty="0">
                <a:solidFill>
                  <a:schemeClr val="bg1"/>
                </a:solidFill>
              </a:rPr>
              <a:t>=</a:t>
            </a:r>
            <a:r>
              <a:rPr lang="en-US" sz="1600" dirty="0">
                <a:solidFill>
                  <a:srgbClr val="6BA1C3"/>
                </a:solidFill>
              </a:rPr>
              <a:t>"Width"</a:t>
            </a:r>
            <a:r>
              <a:rPr lang="en-US" sz="1600" dirty="0">
                <a:solidFill>
                  <a:schemeClr val="bg1"/>
                </a:solidFill>
              </a:rPr>
              <a:t>  </a:t>
            </a:r>
            <a:r>
              <a:rPr lang="en-US" sz="1600" b="1" dirty="0">
                <a:solidFill>
                  <a:srgbClr val="82BCED"/>
                </a:solidFill>
              </a:rPr>
              <a:t>From</a:t>
            </a:r>
            <a:r>
              <a:rPr lang="en-US" sz="1600" dirty="0">
                <a:solidFill>
                  <a:schemeClr val="bg1"/>
                </a:solidFill>
              </a:rPr>
              <a:t>=</a:t>
            </a:r>
            <a:r>
              <a:rPr lang="en-US" sz="1600" dirty="0">
                <a:solidFill>
                  <a:srgbClr val="6BA1C3"/>
                </a:solidFill>
              </a:rPr>
              <a:t>“350"</a:t>
            </a:r>
            <a:r>
              <a:rPr lang="en-US" sz="1600" dirty="0">
                <a:solidFill>
                  <a:schemeClr val="bg1"/>
                </a:solidFill>
              </a:rPr>
              <a:t> </a:t>
            </a:r>
            <a:r>
              <a:rPr lang="en-US" sz="1600" b="1" dirty="0">
                <a:solidFill>
                  <a:srgbClr val="82BCED"/>
                </a:solidFill>
              </a:rPr>
              <a:t>To</a:t>
            </a:r>
            <a:r>
              <a:rPr lang="en-US" sz="1600" dirty="0">
                <a:solidFill>
                  <a:schemeClr val="bg1"/>
                </a:solidFill>
              </a:rPr>
              <a:t>=</a:t>
            </a:r>
            <a:r>
              <a:rPr lang="en-US" sz="1600" dirty="0">
                <a:solidFill>
                  <a:srgbClr val="6BA1C3"/>
                </a:solidFill>
              </a:rPr>
              <a:t>“80"</a:t>
            </a:r>
            <a:r>
              <a:rPr lang="en-US" sz="1600" dirty="0">
                <a:solidFill>
                  <a:schemeClr val="bg1"/>
                </a:solidFill>
              </a:rPr>
              <a:t> </a:t>
            </a:r>
            <a:r>
              <a:rPr lang="en-US" sz="1600" b="1" dirty="0" err="1">
                <a:solidFill>
                  <a:srgbClr val="82BCED"/>
                </a:solidFill>
              </a:rPr>
              <a:t>DecelerationRatio</a:t>
            </a:r>
            <a:r>
              <a:rPr lang="en-US" sz="1600" dirty="0">
                <a:solidFill>
                  <a:schemeClr val="bg1"/>
                </a:solidFill>
              </a:rPr>
              <a:t>=</a:t>
            </a:r>
            <a:r>
              <a:rPr lang="en-US" sz="1600" dirty="0">
                <a:solidFill>
                  <a:srgbClr val="6BA1C3"/>
                </a:solidFill>
              </a:rPr>
              <a:t>".9“</a:t>
            </a:r>
            <a:r>
              <a:rPr lang="en-US" sz="1600" dirty="0">
                <a:solidFill>
                  <a:schemeClr val="bg1"/>
                </a:solidFill>
              </a:rPr>
              <a:t> </a:t>
            </a:r>
            <a:r>
              <a:rPr lang="en-US" sz="1600" b="1" dirty="0">
                <a:solidFill>
                  <a:srgbClr val="82BCED"/>
                </a:solidFill>
              </a:rPr>
              <a:t>Duration</a:t>
            </a:r>
            <a:r>
              <a:rPr lang="en-US" sz="1600" dirty="0">
                <a:solidFill>
                  <a:schemeClr val="bg1"/>
                </a:solidFill>
              </a:rPr>
              <a:t>=</a:t>
            </a:r>
            <a:r>
              <a:rPr lang="en-US" sz="1600" dirty="0">
                <a:solidFill>
                  <a:srgbClr val="6BA1C3"/>
                </a:solidFill>
              </a:rPr>
              <a:t>"0:0:0.15"</a:t>
            </a:r>
            <a:r>
              <a:rPr lang="en-US" sz="1600" dirty="0">
                <a:solidFill>
                  <a:schemeClr val="bg1"/>
                </a:solidFill>
              </a:rPr>
              <a:t>/&gt;</a:t>
            </a:r>
          </a:p>
        </p:txBody>
      </p:sp>
    </p:spTree>
    <p:extLst>
      <p:ext uri="{BB962C8B-B14F-4D97-AF65-F5344CB8AC3E}">
        <p14:creationId xmlns:p14="http://schemas.microsoft.com/office/powerpoint/2010/main" val="7077010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BDC3C7"/>
            </a:gs>
            <a:gs pos="0">
              <a:srgbClr val="6D7985"/>
            </a:gs>
            <a:gs pos="31000">
              <a:srgbClr val="536170"/>
            </a:gs>
            <a:gs pos="100000">
              <a:srgbClr val="2C3E50">
                <a:lumMod val="0"/>
              </a:srgb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00DE8B-7039-49C9-B9C2-FD782E77BD99}"/>
              </a:ext>
            </a:extLst>
          </p:cNvPr>
          <p:cNvSpPr/>
          <p:nvPr/>
        </p:nvSpPr>
        <p:spPr>
          <a:xfrm>
            <a:off x="9290805" y="4040447"/>
            <a:ext cx="184731" cy="369332"/>
          </a:xfrm>
          <a:prstGeom prst="rect">
            <a:avLst/>
          </a:prstGeom>
        </p:spPr>
        <p:txBody>
          <a:bodyPr wrap="none">
            <a:spAutoFit/>
          </a:bodyPr>
          <a:lstStyle/>
          <a:p>
            <a:endParaRPr lang="de-DE" dirty="0"/>
          </a:p>
        </p:txBody>
      </p:sp>
      <p:grpSp>
        <p:nvGrpSpPr>
          <p:cNvPr id="3" name="Group 2"/>
          <p:cNvGrpSpPr/>
          <p:nvPr/>
        </p:nvGrpSpPr>
        <p:grpSpPr>
          <a:xfrm>
            <a:off x="9632578" y="88583"/>
            <a:ext cx="2559422" cy="338554"/>
            <a:chOff x="9325806" y="2040745"/>
            <a:chExt cx="2559422" cy="338554"/>
          </a:xfrm>
        </p:grpSpPr>
        <p:sp>
          <p:nvSpPr>
            <p:cNvPr id="4" name="TextBox 3"/>
            <p:cNvSpPr txBox="1"/>
            <p:nvPr/>
          </p:nvSpPr>
          <p:spPr>
            <a:xfrm>
              <a:off x="9403715" y="2040745"/>
              <a:ext cx="2481513" cy="338554"/>
            </a:xfrm>
            <a:prstGeom prst="rect">
              <a:avLst/>
            </a:prstGeom>
            <a:noFill/>
          </p:spPr>
          <p:txBody>
            <a:bodyPr wrap="none" rtlCol="0">
              <a:spAutoFit/>
            </a:bodyPr>
            <a:lstStyle/>
            <a:p>
              <a:r>
                <a:rPr lang="en-US" sz="1600" dirty="0" err="1">
                  <a:solidFill>
                    <a:schemeClr val="bg1"/>
                  </a:solidFill>
                  <a:latin typeface="+mj-lt"/>
                </a:rPr>
                <a:t>MainWindowViewModel.cs</a:t>
              </a:r>
              <a:endParaRPr lang="en-US" sz="1600" dirty="0">
                <a:solidFill>
                  <a:schemeClr val="bg1"/>
                </a:solidFill>
                <a:latin typeface="+mj-lt"/>
              </a:endParaRPr>
            </a:p>
          </p:txBody>
        </p:sp>
        <p:sp>
          <p:nvSpPr>
            <p:cNvPr id="5" name="Rectangle 4"/>
            <p:cNvSpPr/>
            <p:nvPr/>
          </p:nvSpPr>
          <p:spPr>
            <a:xfrm>
              <a:off x="9325806" y="2135872"/>
              <a:ext cx="77909" cy="165225"/>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grpSp>
      <p:sp>
        <p:nvSpPr>
          <p:cNvPr id="6" name="TextBox 5"/>
          <p:cNvSpPr txBox="1"/>
          <p:nvPr/>
        </p:nvSpPr>
        <p:spPr>
          <a:xfrm>
            <a:off x="428878" y="5486917"/>
            <a:ext cx="11334244" cy="2308324"/>
          </a:xfrm>
          <a:prstGeom prst="rect">
            <a:avLst/>
          </a:prstGeom>
          <a:noFill/>
          <a:ln>
            <a:noFill/>
          </a:ln>
        </p:spPr>
        <p:txBody>
          <a:bodyPr wrap="square" rtlCol="0">
            <a:spAutoFit/>
          </a:bodyPr>
          <a:lstStyle/>
          <a:p>
            <a:r>
              <a:rPr lang="en-US" sz="14400" dirty="0" err="1">
                <a:solidFill>
                  <a:schemeClr val="bg1">
                    <a:alpha val="20000"/>
                  </a:schemeClr>
                </a:solidFill>
                <a:latin typeface="Arial Black" panose="020B0A04020102020204" pitchFamily="34" charset="0"/>
              </a:rPr>
              <a:t>ViewModel</a:t>
            </a:r>
            <a:endParaRPr lang="de-DE" sz="25000" dirty="0">
              <a:solidFill>
                <a:schemeClr val="bg1">
                  <a:alpha val="20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7CDFDF89-F946-4833-9696-C60FD95E2F29}"/>
              </a:ext>
            </a:extLst>
          </p:cNvPr>
          <p:cNvSpPr txBox="1"/>
          <p:nvPr/>
        </p:nvSpPr>
        <p:spPr>
          <a:xfrm>
            <a:off x="5215568" y="4520956"/>
            <a:ext cx="4362028" cy="369332"/>
          </a:xfrm>
          <a:prstGeom prst="rect">
            <a:avLst/>
          </a:prstGeom>
          <a:noFill/>
        </p:spPr>
        <p:txBody>
          <a:bodyPr wrap="none" rtlCol="0">
            <a:spAutoFit/>
          </a:bodyPr>
          <a:lstStyle/>
          <a:p>
            <a:r>
              <a:rPr lang="en-US" dirty="0">
                <a:solidFill>
                  <a:srgbClr val="6BA1C3"/>
                </a:solidFill>
              </a:rPr>
              <a:t>public</a:t>
            </a:r>
            <a:r>
              <a:rPr lang="en-US" dirty="0"/>
              <a:t> </a:t>
            </a:r>
            <a:r>
              <a:rPr lang="en-US" dirty="0" err="1">
                <a:solidFill>
                  <a:schemeClr val="accent4">
                    <a:lumMod val="40000"/>
                    <a:lumOff val="60000"/>
                  </a:schemeClr>
                </a:solidFill>
              </a:rPr>
              <a:t>ICommand</a:t>
            </a:r>
            <a:r>
              <a:rPr lang="en-US" dirty="0"/>
              <a:t> </a:t>
            </a:r>
            <a:r>
              <a:rPr lang="en-US" dirty="0" err="1">
                <a:solidFill>
                  <a:schemeClr val="bg1"/>
                </a:solidFill>
              </a:rPr>
              <a:t>PrintCommand</a:t>
            </a:r>
            <a:r>
              <a:rPr lang="en-US" dirty="0"/>
              <a:t> </a:t>
            </a:r>
            <a:r>
              <a:rPr lang="en-US" dirty="0">
                <a:solidFill>
                  <a:schemeClr val="bg1"/>
                </a:solidFill>
              </a:rPr>
              <a:t>{</a:t>
            </a:r>
            <a:r>
              <a:rPr lang="en-US" dirty="0"/>
              <a:t> </a:t>
            </a:r>
            <a:r>
              <a:rPr lang="en-US" dirty="0">
                <a:solidFill>
                  <a:srgbClr val="6BA1C3"/>
                </a:solidFill>
              </a:rPr>
              <a:t>get</a:t>
            </a:r>
            <a:r>
              <a:rPr lang="en-US" dirty="0">
                <a:solidFill>
                  <a:schemeClr val="bg1"/>
                </a:solidFill>
              </a:rPr>
              <a:t>;</a:t>
            </a:r>
            <a:r>
              <a:rPr lang="en-US" dirty="0"/>
              <a:t> </a:t>
            </a:r>
            <a:r>
              <a:rPr lang="en-US" dirty="0">
                <a:solidFill>
                  <a:srgbClr val="6BA1C3"/>
                </a:solidFill>
              </a:rPr>
              <a:t>set</a:t>
            </a:r>
            <a:r>
              <a:rPr lang="en-US" dirty="0">
                <a:solidFill>
                  <a:schemeClr val="bg1"/>
                </a:solidFill>
              </a:rPr>
              <a:t>; }</a:t>
            </a:r>
            <a:endParaRPr lang="de-DE" dirty="0">
              <a:solidFill>
                <a:schemeClr val="bg1"/>
              </a:solidFill>
            </a:endParaRPr>
          </a:p>
        </p:txBody>
      </p:sp>
      <p:sp>
        <p:nvSpPr>
          <p:cNvPr id="10" name="TextBox 9">
            <a:extLst>
              <a:ext uri="{FF2B5EF4-FFF2-40B4-BE49-F238E27FC236}">
                <a16:creationId xmlns:a16="http://schemas.microsoft.com/office/drawing/2014/main" id="{CAD25D64-87A8-43B7-B342-742204AAD081}"/>
              </a:ext>
            </a:extLst>
          </p:cNvPr>
          <p:cNvSpPr txBox="1"/>
          <p:nvPr/>
        </p:nvSpPr>
        <p:spPr>
          <a:xfrm>
            <a:off x="5215568" y="945221"/>
            <a:ext cx="3440942" cy="369332"/>
          </a:xfrm>
          <a:prstGeom prst="rect">
            <a:avLst/>
          </a:prstGeom>
          <a:noFill/>
        </p:spPr>
        <p:txBody>
          <a:bodyPr wrap="none" rtlCol="0">
            <a:spAutoFit/>
          </a:bodyPr>
          <a:lstStyle/>
          <a:p>
            <a:r>
              <a:rPr lang="de-DE" dirty="0" err="1">
                <a:solidFill>
                  <a:srgbClr val="6BA1C3"/>
                </a:solidFill>
              </a:rPr>
              <a:t>public</a:t>
            </a:r>
            <a:r>
              <a:rPr lang="de-DE" dirty="0"/>
              <a:t> </a:t>
            </a:r>
            <a:r>
              <a:rPr lang="de-DE" dirty="0" err="1">
                <a:solidFill>
                  <a:srgbClr val="3AA8A0"/>
                </a:solidFill>
              </a:rPr>
              <a:t>string</a:t>
            </a:r>
            <a:r>
              <a:rPr lang="de-DE" dirty="0"/>
              <a:t> </a:t>
            </a:r>
            <a:r>
              <a:rPr lang="de-DE" dirty="0" err="1">
                <a:solidFill>
                  <a:schemeClr val="bg1"/>
                </a:solidFill>
              </a:rPr>
              <a:t>WantBuy</a:t>
            </a:r>
            <a:r>
              <a:rPr lang="de-DE" dirty="0">
                <a:solidFill>
                  <a:schemeClr val="bg1"/>
                </a:solidFill>
              </a:rPr>
              <a:t>  { </a:t>
            </a:r>
            <a:r>
              <a:rPr lang="de-DE" dirty="0" err="1">
                <a:solidFill>
                  <a:srgbClr val="6BA1C3"/>
                </a:solidFill>
              </a:rPr>
              <a:t>get</a:t>
            </a:r>
            <a:r>
              <a:rPr lang="de-DE" dirty="0">
                <a:solidFill>
                  <a:schemeClr val="bg1"/>
                </a:solidFill>
              </a:rPr>
              <a:t>; </a:t>
            </a:r>
            <a:r>
              <a:rPr lang="de-DE" dirty="0" err="1">
                <a:solidFill>
                  <a:srgbClr val="6BA1C3"/>
                </a:solidFill>
              </a:rPr>
              <a:t>set</a:t>
            </a:r>
            <a:r>
              <a:rPr lang="de-DE" dirty="0">
                <a:solidFill>
                  <a:schemeClr val="bg1"/>
                </a:solidFill>
              </a:rPr>
              <a:t>; }</a:t>
            </a:r>
          </a:p>
        </p:txBody>
      </p:sp>
      <p:sp>
        <p:nvSpPr>
          <p:cNvPr id="11" name="TextBox 10">
            <a:extLst>
              <a:ext uri="{FF2B5EF4-FFF2-40B4-BE49-F238E27FC236}">
                <a16:creationId xmlns:a16="http://schemas.microsoft.com/office/drawing/2014/main" id="{DC29BD6B-2A07-4D10-B160-A50FF05B5A7A}"/>
              </a:ext>
            </a:extLst>
          </p:cNvPr>
          <p:cNvSpPr txBox="1"/>
          <p:nvPr/>
        </p:nvSpPr>
        <p:spPr>
          <a:xfrm>
            <a:off x="5215568" y="3188177"/>
            <a:ext cx="5429435" cy="369332"/>
          </a:xfrm>
          <a:prstGeom prst="rect">
            <a:avLst/>
          </a:prstGeom>
          <a:noFill/>
        </p:spPr>
        <p:txBody>
          <a:bodyPr wrap="none" rtlCol="0">
            <a:spAutoFit/>
          </a:bodyPr>
          <a:lstStyle/>
          <a:p>
            <a:r>
              <a:rPr lang="de-DE" dirty="0" err="1">
                <a:solidFill>
                  <a:srgbClr val="6BA1C3"/>
                </a:solidFill>
              </a:rPr>
              <a:t>public</a:t>
            </a:r>
            <a:r>
              <a:rPr lang="de-DE" dirty="0">
                <a:solidFill>
                  <a:srgbClr val="007ACC"/>
                </a:solidFill>
              </a:rPr>
              <a:t> </a:t>
            </a:r>
            <a:r>
              <a:rPr lang="de-DE" dirty="0" err="1">
                <a:solidFill>
                  <a:srgbClr val="3AA8A0"/>
                </a:solidFill>
              </a:rPr>
              <a:t>ObservableCollection</a:t>
            </a:r>
            <a:r>
              <a:rPr lang="de-DE" dirty="0">
                <a:solidFill>
                  <a:schemeClr val="bg1"/>
                </a:solidFill>
              </a:rPr>
              <a:t>&lt;</a:t>
            </a:r>
            <a:r>
              <a:rPr lang="de-DE" dirty="0" err="1">
                <a:solidFill>
                  <a:srgbClr val="3AA8A0"/>
                </a:solidFill>
              </a:rPr>
              <a:t>ToBuy</a:t>
            </a:r>
            <a:r>
              <a:rPr lang="de-DE" dirty="0">
                <a:solidFill>
                  <a:schemeClr val="bg1"/>
                </a:solidFill>
              </a:rPr>
              <a:t>&gt;</a:t>
            </a:r>
            <a:r>
              <a:rPr lang="de-DE" dirty="0">
                <a:solidFill>
                  <a:srgbClr val="007ACC"/>
                </a:solidFill>
              </a:rPr>
              <a:t> </a:t>
            </a:r>
            <a:r>
              <a:rPr lang="de-DE" dirty="0" err="1">
                <a:solidFill>
                  <a:schemeClr val="bg1"/>
                </a:solidFill>
              </a:rPr>
              <a:t>ToBuys</a:t>
            </a:r>
            <a:r>
              <a:rPr lang="de-DE" dirty="0">
                <a:solidFill>
                  <a:schemeClr val="bg1"/>
                </a:solidFill>
              </a:rPr>
              <a:t> { </a:t>
            </a:r>
            <a:r>
              <a:rPr lang="de-DE" dirty="0" err="1">
                <a:solidFill>
                  <a:srgbClr val="6BA1C3"/>
                </a:solidFill>
              </a:rPr>
              <a:t>get</a:t>
            </a:r>
            <a:r>
              <a:rPr lang="de-DE" dirty="0">
                <a:solidFill>
                  <a:schemeClr val="bg1"/>
                </a:solidFill>
              </a:rPr>
              <a:t>; </a:t>
            </a:r>
            <a:r>
              <a:rPr lang="de-DE" dirty="0" err="1">
                <a:solidFill>
                  <a:srgbClr val="6BA1C3"/>
                </a:solidFill>
              </a:rPr>
              <a:t>set</a:t>
            </a:r>
            <a:r>
              <a:rPr lang="de-DE" dirty="0">
                <a:solidFill>
                  <a:schemeClr val="bg1"/>
                </a:solidFill>
              </a:rPr>
              <a:t>; }</a:t>
            </a:r>
          </a:p>
        </p:txBody>
      </p:sp>
      <p:sp>
        <p:nvSpPr>
          <p:cNvPr id="12" name="TextBox 11">
            <a:extLst>
              <a:ext uri="{FF2B5EF4-FFF2-40B4-BE49-F238E27FC236}">
                <a16:creationId xmlns:a16="http://schemas.microsoft.com/office/drawing/2014/main" id="{87463753-36A5-458B-9C4F-BDC67D9A231D}"/>
              </a:ext>
            </a:extLst>
          </p:cNvPr>
          <p:cNvSpPr txBox="1"/>
          <p:nvPr/>
        </p:nvSpPr>
        <p:spPr>
          <a:xfrm>
            <a:off x="5215568" y="1962035"/>
            <a:ext cx="4439613" cy="369332"/>
          </a:xfrm>
          <a:prstGeom prst="rect">
            <a:avLst/>
          </a:prstGeom>
          <a:noFill/>
        </p:spPr>
        <p:txBody>
          <a:bodyPr wrap="none" rtlCol="0">
            <a:spAutoFit/>
          </a:bodyPr>
          <a:lstStyle/>
          <a:p>
            <a:r>
              <a:rPr lang="de-DE" dirty="0" err="1">
                <a:solidFill>
                  <a:srgbClr val="6BA1C3"/>
                </a:solidFill>
              </a:rPr>
              <a:t>public</a:t>
            </a:r>
            <a:r>
              <a:rPr lang="de-DE" dirty="0">
                <a:solidFill>
                  <a:srgbClr val="007ACC"/>
                </a:solidFill>
              </a:rPr>
              <a:t> </a:t>
            </a:r>
            <a:r>
              <a:rPr lang="de-DE" dirty="0" err="1">
                <a:solidFill>
                  <a:srgbClr val="3AA8A0"/>
                </a:solidFill>
              </a:rPr>
              <a:t>DayOfWeek</a:t>
            </a:r>
            <a:r>
              <a:rPr lang="de-DE" dirty="0">
                <a:solidFill>
                  <a:srgbClr val="007ACC"/>
                </a:solidFill>
              </a:rPr>
              <a:t> </a:t>
            </a:r>
            <a:r>
              <a:rPr lang="de-DE" dirty="0" err="1">
                <a:solidFill>
                  <a:schemeClr val="bg1"/>
                </a:solidFill>
              </a:rPr>
              <a:t>DayWeekTime</a:t>
            </a:r>
            <a:r>
              <a:rPr lang="de-DE" dirty="0">
                <a:solidFill>
                  <a:schemeClr val="bg1"/>
                </a:solidFill>
              </a:rPr>
              <a:t> { </a:t>
            </a:r>
            <a:r>
              <a:rPr lang="de-DE" dirty="0" err="1">
                <a:solidFill>
                  <a:srgbClr val="6BA1C3"/>
                </a:solidFill>
              </a:rPr>
              <a:t>get</a:t>
            </a:r>
            <a:r>
              <a:rPr lang="de-DE" dirty="0">
                <a:solidFill>
                  <a:schemeClr val="bg1"/>
                </a:solidFill>
              </a:rPr>
              <a:t>; </a:t>
            </a:r>
            <a:r>
              <a:rPr lang="de-DE" dirty="0" err="1">
                <a:solidFill>
                  <a:srgbClr val="6BA1C3"/>
                </a:solidFill>
              </a:rPr>
              <a:t>set</a:t>
            </a:r>
            <a:r>
              <a:rPr lang="de-DE" dirty="0">
                <a:solidFill>
                  <a:schemeClr val="bg1"/>
                </a:solidFill>
              </a:rPr>
              <a:t>; }</a:t>
            </a:r>
          </a:p>
        </p:txBody>
      </p:sp>
      <p:sp>
        <p:nvSpPr>
          <p:cNvPr id="13" name="Content">
            <a:extLst>
              <a:ext uri="{FF2B5EF4-FFF2-40B4-BE49-F238E27FC236}">
                <a16:creationId xmlns:a16="http://schemas.microsoft.com/office/drawing/2014/main" id="{AAA8B9C1-FE46-4ED0-A755-95F668A88D9B}"/>
              </a:ext>
            </a:extLst>
          </p:cNvPr>
          <p:cNvSpPr/>
          <p:nvPr>
            <p:custDataLst>
              <p:custData r:id="rId2"/>
            </p:custDataLst>
          </p:nvPr>
        </p:nvSpPr>
        <p:spPr>
          <a:xfrm>
            <a:off x="1816812" y="1018704"/>
            <a:ext cx="2198740" cy="306893"/>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none" lIns="45720" tIns="18288" rIns="45720" bIns="18288" rtlCol="0" anchor="ctr">
            <a:noAutofit/>
          </a:bodyPr>
          <a:lstStyle/>
          <a:p>
            <a:r>
              <a:rPr lang="de-DE" altLang="zh-CN" sz="1200" dirty="0">
                <a:solidFill>
                  <a:srgbClr val="000000"/>
                </a:solidFill>
                <a:effectLst>
                  <a:outerShdw blurRad="38100" dist="38100" dir="2700000" algn="tl">
                    <a:srgbClr val="000000">
                      <a:alpha val="43137"/>
                    </a:srgbClr>
                  </a:outerShdw>
                </a:effectLst>
                <a:latin typeface="Segoe UI" pitchFamily="34" charset="0"/>
                <a:cs typeface="Segoe UI" pitchFamily="34" charset="0"/>
              </a:rPr>
              <a:t> t e x t</a:t>
            </a:r>
            <a:endParaRPr lang="en-US" sz="1200" dirty="0">
              <a:solidFill>
                <a:srgbClr val="000000"/>
              </a:solidFill>
              <a:effectLst>
                <a:outerShdw blurRad="38100" dist="38100" dir="2700000" algn="tl">
                  <a:srgbClr val="000000">
                    <a:alpha val="43137"/>
                  </a:srgbClr>
                </a:outerShdw>
              </a:effectLst>
              <a:latin typeface="Segoe UI" pitchFamily="34" charset="0"/>
              <a:cs typeface="Segoe UI" pitchFamily="34" charset="0"/>
            </a:endParaRPr>
          </a:p>
        </p:txBody>
      </p:sp>
      <p:graphicFrame>
        <p:nvGraphicFramePr>
          <p:cNvPr id="26" name="Table">
            <a:extLst>
              <a:ext uri="{FF2B5EF4-FFF2-40B4-BE49-F238E27FC236}">
                <a16:creationId xmlns:a16="http://schemas.microsoft.com/office/drawing/2014/main" id="{5DB7312F-FB08-440E-AC99-4DB1987DA779}"/>
              </a:ext>
            </a:extLst>
          </p:cNvPr>
          <p:cNvGraphicFramePr>
            <a:graphicFrameLocks noGrp="1"/>
          </p:cNvGraphicFramePr>
          <p:nvPr>
            <p:custDataLst>
              <p:custData r:id="rId3"/>
            </p:custDataLst>
            <p:extLst>
              <p:ext uri="{D42A27DB-BD31-4B8C-83A1-F6EECF244321}">
                <p14:modId xmlns:p14="http://schemas.microsoft.com/office/powerpoint/2010/main" val="3915295592"/>
              </p:ext>
            </p:extLst>
          </p:nvPr>
        </p:nvGraphicFramePr>
        <p:xfrm>
          <a:off x="1816812" y="2924627"/>
          <a:ext cx="2198740" cy="1003280"/>
        </p:xfrm>
        <a:graphic>
          <a:graphicData uri="http://schemas.openxmlformats.org/drawingml/2006/table">
            <a:tbl>
              <a:tblPr firstRow="1" bandRow="1">
                <a:tableStyleId>{8EC20E35-A176-4012-BC5E-935CFFF8708E}</a:tableStyleId>
              </a:tblPr>
              <a:tblGrid>
                <a:gridCol w="538723">
                  <a:extLst>
                    <a:ext uri="{9D8B030D-6E8A-4147-A177-3AD203B41FA5}">
                      <a16:colId xmlns:a16="http://schemas.microsoft.com/office/drawing/2014/main" val="20000"/>
                    </a:ext>
                  </a:extLst>
                </a:gridCol>
                <a:gridCol w="531911">
                  <a:extLst>
                    <a:ext uri="{9D8B030D-6E8A-4147-A177-3AD203B41FA5}">
                      <a16:colId xmlns:a16="http://schemas.microsoft.com/office/drawing/2014/main" val="20001"/>
                    </a:ext>
                  </a:extLst>
                </a:gridCol>
                <a:gridCol w="539270">
                  <a:extLst>
                    <a:ext uri="{9D8B030D-6E8A-4147-A177-3AD203B41FA5}">
                      <a16:colId xmlns:a16="http://schemas.microsoft.com/office/drawing/2014/main" val="20002"/>
                    </a:ext>
                  </a:extLst>
                </a:gridCol>
                <a:gridCol w="588836">
                  <a:extLst>
                    <a:ext uri="{9D8B030D-6E8A-4147-A177-3AD203B41FA5}">
                      <a16:colId xmlns:a16="http://schemas.microsoft.com/office/drawing/2014/main" val="20003"/>
                    </a:ext>
                  </a:extLst>
                </a:gridCol>
              </a:tblGrid>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lnB w="3175" cap="flat" cmpd="sng" algn="ctr">
                      <a:solidFill>
                        <a:srgbClr val="FFFFFF">
                          <a:lumMod val="50000"/>
                        </a:srgbClr>
                      </a:solidFill>
                      <a:prstDash val="solid"/>
                      <a:round/>
                      <a:headEnd type="none" w="med" len="med"/>
                      <a:tailEnd type="none" w="med" len="med"/>
                    </a:lnB>
                    <a:solidFill>
                      <a:srgbClr val="FFFFFF">
                        <a:lumMod val="75000"/>
                      </a:srgbClr>
                    </a:solidFill>
                  </a:tcPr>
                </a:tc>
                <a:extLst>
                  <a:ext uri="{0D108BD9-81ED-4DB2-BD59-A6C34878D82A}">
                    <a16:rowId xmlns:a16="http://schemas.microsoft.com/office/drawing/2014/main" val="10000"/>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T w="3175" cap="flat" cmpd="sng" algn="ctr">
                      <a:solidFill>
                        <a:srgbClr val="FFFFFF">
                          <a:lumMod val="50000"/>
                        </a:srgbClr>
                      </a:solidFill>
                      <a:prstDash val="solid"/>
                      <a:round/>
                      <a:headEnd type="none" w="med" len="med"/>
                      <a:tailEnd type="none" w="med" len="med"/>
                    </a:lnT>
                  </a:tcPr>
                </a:tc>
                <a:extLst>
                  <a:ext uri="{0D108BD9-81ED-4DB2-BD59-A6C34878D82A}">
                    <a16:rowId xmlns:a16="http://schemas.microsoft.com/office/drawing/2014/main" val="10001"/>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2"/>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3"/>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4"/>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5"/>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tcPr>
                </a:tc>
                <a:extLst>
                  <a:ext uri="{0D108BD9-81ED-4DB2-BD59-A6C34878D82A}">
                    <a16:rowId xmlns:a16="http://schemas.microsoft.com/office/drawing/2014/main" val="10006"/>
                  </a:ext>
                </a:extLst>
              </a:tr>
              <a:tr h="75326">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tc>
                  <a:txBody>
                    <a:bodyPr/>
                    <a:lstStyle/>
                    <a:p>
                      <a:endParaRPr lang="en-US" sz="700" dirty="0">
                        <a:solidFill>
                          <a:srgbClr val="000000"/>
                        </a:solidFill>
                      </a:endParaRPr>
                    </a:p>
                  </a:txBody>
                  <a:tcPr marL="37460" marR="37460" marT="0" marB="18730">
                    <a:lnL w="3175" cap="flat" cmpd="sng" algn="ctr">
                      <a:solidFill>
                        <a:srgbClr val="FFFFFF">
                          <a:lumMod val="50000"/>
                        </a:srgbClr>
                      </a:solidFill>
                      <a:prstDash val="solid"/>
                      <a:round/>
                      <a:headEnd type="none" w="med" len="med"/>
                      <a:tailEnd type="none" w="med" len="med"/>
                    </a:lnL>
                    <a:lnR w="3175" cap="flat" cmpd="sng" algn="ctr">
                      <a:solidFill>
                        <a:srgbClr val="FFFFFF">
                          <a:lumMod val="50000"/>
                        </a:srgbClr>
                      </a:solidFill>
                      <a:prstDash val="solid"/>
                      <a:round/>
                      <a:headEnd type="none" w="med" len="med"/>
                      <a:tailEnd type="none" w="med" len="med"/>
                    </a:lnR>
                    <a:lnB w="3175" cap="flat" cmpd="sng" algn="ctr">
                      <a:solidFill>
                        <a:srgbClr val="FFFFFF">
                          <a:lumMod val="50000"/>
                        </a:srgb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7" name="Content">
            <a:extLst>
              <a:ext uri="{FF2B5EF4-FFF2-40B4-BE49-F238E27FC236}">
                <a16:creationId xmlns:a16="http://schemas.microsoft.com/office/drawing/2014/main" id="{E6EF37B5-8EF3-4747-8BBA-2E9F34BB58AF}"/>
              </a:ext>
            </a:extLst>
          </p:cNvPr>
          <p:cNvSpPr/>
          <p:nvPr>
            <p:custDataLst>
              <p:custData r:id="rId4"/>
            </p:custDataLst>
          </p:nvPr>
        </p:nvSpPr>
        <p:spPr>
          <a:xfrm>
            <a:off x="1832544" y="4541365"/>
            <a:ext cx="2198740" cy="348923"/>
          </a:xfrm>
          <a:prstGeom prst="roundRect">
            <a:avLst>
              <a:gd name="adj" fmla="val 21035"/>
            </a:avLst>
          </a:prstGeom>
          <a:solidFill>
            <a:srgbClr val="FFFFFF">
              <a:lumMod val="95000"/>
            </a:srgbClr>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wrap="square" lIns="91440" tIns="0" rIns="91440" bIns="9144" rtlCol="0" anchor="ctr">
            <a:noAutofit/>
          </a:bodyPr>
          <a:lstStyle/>
          <a:p>
            <a:pPr algn="ctr"/>
            <a:r>
              <a:rPr lang="en-US" sz="1200" dirty="0">
                <a:effectLst>
                  <a:outerShdw blurRad="38100" dist="38100" dir="2700000" algn="tl">
                    <a:srgbClr val="000000">
                      <a:alpha val="43137"/>
                    </a:srgbClr>
                  </a:outerShdw>
                </a:effectLst>
                <a:latin typeface="Segoe UI" pitchFamily="34" charset="0"/>
                <a:cs typeface="Segoe UI" pitchFamily="34" charset="0"/>
              </a:rPr>
              <a:t>p r </a:t>
            </a:r>
            <a:r>
              <a:rPr lang="en-US" sz="1200" dirty="0" err="1">
                <a:effectLst>
                  <a:outerShdw blurRad="38100" dist="38100" dir="2700000" algn="tl">
                    <a:srgbClr val="000000">
                      <a:alpha val="43137"/>
                    </a:srgbClr>
                  </a:outerShdw>
                </a:effectLst>
                <a:latin typeface="Segoe UI" pitchFamily="34" charset="0"/>
                <a:cs typeface="Segoe UI" pitchFamily="34" charset="0"/>
              </a:rPr>
              <a:t>i</a:t>
            </a:r>
            <a:r>
              <a:rPr lang="en-US" sz="1200" dirty="0">
                <a:effectLst>
                  <a:outerShdw blurRad="38100" dist="38100" dir="2700000" algn="tl">
                    <a:srgbClr val="000000">
                      <a:alpha val="43137"/>
                    </a:srgbClr>
                  </a:outerShdw>
                </a:effectLst>
                <a:latin typeface="Segoe UI" pitchFamily="34" charset="0"/>
                <a:cs typeface="Segoe UI" pitchFamily="34" charset="0"/>
              </a:rPr>
              <a:t> n t</a:t>
            </a:r>
          </a:p>
        </p:txBody>
      </p:sp>
      <p:grpSp>
        <p:nvGrpSpPr>
          <p:cNvPr id="31" name="Group 30">
            <a:extLst>
              <a:ext uri="{FF2B5EF4-FFF2-40B4-BE49-F238E27FC236}">
                <a16:creationId xmlns:a16="http://schemas.microsoft.com/office/drawing/2014/main" id="{C5524C54-6FF9-48E3-A1DB-D5A3C91709C6}"/>
              </a:ext>
            </a:extLst>
          </p:cNvPr>
          <p:cNvGrpSpPr/>
          <p:nvPr/>
        </p:nvGrpSpPr>
        <p:grpSpPr>
          <a:xfrm>
            <a:off x="1832544" y="1970398"/>
            <a:ext cx="2183008" cy="369332"/>
            <a:chOff x="1832544" y="1970398"/>
            <a:chExt cx="2183008" cy="369332"/>
          </a:xfrm>
        </p:grpSpPr>
        <p:sp>
          <p:nvSpPr>
            <p:cNvPr id="24" name="Content">
              <a:extLst>
                <a:ext uri="{FF2B5EF4-FFF2-40B4-BE49-F238E27FC236}">
                  <a16:creationId xmlns:a16="http://schemas.microsoft.com/office/drawing/2014/main" id="{DB2BB45D-DE3E-4F25-84FA-27629D4BC49E}"/>
                </a:ext>
              </a:extLst>
            </p:cNvPr>
            <p:cNvSpPr/>
            <p:nvPr/>
          </p:nvSpPr>
          <p:spPr>
            <a:xfrm>
              <a:off x="1832544" y="1970398"/>
              <a:ext cx="2183008" cy="369332"/>
            </a:xfrm>
            <a:prstGeom prst="rect">
              <a:avLst/>
            </a:prstGeom>
            <a:solidFill>
              <a:sysClr val="window" lastClr="FFFFFF"/>
            </a:solidFill>
            <a:ln w="3175">
              <a:solidFill>
                <a:srgbClr val="000000">
                  <a:lumMod val="50000"/>
                  <a:lumOff val="50000"/>
                </a:srgbClr>
              </a:solidFill>
            </a:ln>
            <a:effectLst/>
          </p:spPr>
          <p:style>
            <a:lnRef idx="2">
              <a:srgbClr val="4F81BD">
                <a:shade val="50000"/>
              </a:srgbClr>
            </a:lnRef>
            <a:fillRef idx="1">
              <a:srgbClr val="4F81BD"/>
            </a:fillRef>
            <a:effectRef idx="0">
              <a:srgbClr val="4F81BD"/>
            </a:effectRef>
            <a:fontRef idx="minor">
              <a:srgbClr val="000000"/>
            </a:fontRef>
          </p:style>
          <p:txBody>
            <a:bodyPr lIns="45720" tIns="0" rIns="0" bIns="0" rtlCol="0" anchor="ctr"/>
            <a:lstStyle/>
            <a:p>
              <a:r>
                <a:rPr lang="en-US" sz="1200" dirty="0">
                  <a:solidFill>
                    <a:srgbClr val="000000"/>
                  </a:solidFill>
                  <a:latin typeface="Segoe UI" pitchFamily="34" charset="0"/>
                  <a:cs typeface="Segoe UI" pitchFamily="34" charset="0"/>
                </a:rPr>
                <a:t>            /          /    </a:t>
              </a:r>
            </a:p>
          </p:txBody>
        </p:sp>
        <p:pic>
          <p:nvPicPr>
            <p:cNvPr id="30" name="Icon" descr="C:\Users\t-dantay\Documents\First24\calendar1.png">
              <a:extLst>
                <a:ext uri="{FF2B5EF4-FFF2-40B4-BE49-F238E27FC236}">
                  <a16:creationId xmlns:a16="http://schemas.microsoft.com/office/drawing/2014/main" id="{332B5997-10D1-4F96-A8EC-FC9EE49DA1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6524" y="2050409"/>
              <a:ext cx="188984" cy="21273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093B1BBE-2C76-4A86-8291-CCC093A8936E}"/>
              </a:ext>
            </a:extLst>
          </p:cNvPr>
          <p:cNvSpPr/>
          <p:nvPr/>
        </p:nvSpPr>
        <p:spPr>
          <a:xfrm>
            <a:off x="5052060" y="1098672"/>
            <a:ext cx="93464" cy="3711063"/>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effectLst>
                <a:glow rad="139700">
                  <a:schemeClr val="accent5">
                    <a:satMod val="175000"/>
                    <a:alpha val="40000"/>
                  </a:schemeClr>
                </a:glow>
              </a:effectLst>
            </a:endParaRPr>
          </a:p>
        </p:txBody>
      </p:sp>
    </p:spTree>
    <p:extLst>
      <p:ext uri="{BB962C8B-B14F-4D97-AF65-F5344CB8AC3E}">
        <p14:creationId xmlns:p14="http://schemas.microsoft.com/office/powerpoint/2010/main" val="21986967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animBg="1"/>
      <p:bldP spid="27" grpId="0" animBg="1"/>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Common.DataGrid" Revision="1" Stencil="System.Storyboarding.Common" StencilVersion="0.1"/>
</Control>
</file>

<file path=customXml/item10.xml><?xml version="1.0" encoding="utf-8"?>
<Control xmlns="http://schemas.microsoft.com/VisualStudio/2011/storyboarding/control">
  <Id Name="System.Storyboarding.Common.Button" Revision="1" Stencil="System.Storyboarding.Common" StencilVersion="0.1"/>
</Control>
</file>

<file path=customXml/item2.xml><?xml version="1.0" encoding="utf-8"?>
<Control xmlns="http://schemas.microsoft.com/VisualStudio/2011/storyboarding/control">
  <Id Name="System.Storyboarding.Common.ScrollbarVertical" RevisionId="68ea164d-c1de-47a5-804f-d4d1290fa524" Stencil="System.Storyboarding.Common" StencilRevisionId="68ea164d-c1de-47a5-804f-d4d1290fa524" StencilVersion="0.1"/>
</Control>
</file>

<file path=customXml/item3.xml><?xml version="1.0" encoding="utf-8"?>
<Control xmlns="http://schemas.microsoft.com/VisualStudio/2011/storyboarding/control">
  <Id Name="System.Storyboarding.Common.TextInput" Revision="1" Stencil="System.Storyboarding.Common" StencilVersion="0.1"/>
</Control>
</file>

<file path=customXml/item4.xml><?xml version="1.0" encoding="utf-8"?>
<Control xmlns="http://schemas.microsoft.com/VisualStudio/2011/storyboarding/control">
  <Id Name="System.Storyboarding.Common.DatePicker" Revision="1" Stencil="System.Storyboarding.Common" StencilVersion="0.1"/>
</Control>
</file>

<file path=customXml/item5.xml><?xml version="1.0" encoding="utf-8"?>
<Control xmlns="http://schemas.microsoft.com/VisualStudio/2011/storyboarding/control">
  <Id Name="System.Storyboarding.Common.TextInput" Revision="1" Stencil="System.Storyboarding.Common" StencilVersion="0.1"/>
</Control>
</file>

<file path=customXml/item6.xml><?xml version="1.0" encoding="utf-8"?>
<Control xmlns="http://schemas.microsoft.com/VisualStudio/2011/storyboarding/control">
  <Id Name="System.Storyboarding.Common.List" Revision="1" Stencil="System.Storyboarding.Common" StencilVersion="0.1"/>
</Control>
</file>

<file path=customXml/item7.xml><?xml version="1.0" encoding="utf-8"?>
<Control xmlns="http://schemas.microsoft.com/VisualStudio/2011/storyboarding/control">
  <Id Name="System.Storyboarding.Common.Button" Revision="1" Stencil="System.Storyboarding.Common" StencilVersion="0.1"/>
</Control>
</file>

<file path=customXml/item8.xml><?xml version="1.0" encoding="utf-8"?>
<Control xmlns="http://schemas.microsoft.com/VisualStudio/2011/storyboarding/control">
  <Id Name="System.Storyboarding.Common.DataGrid" Revision="1" Stencil="System.Storyboarding.Common" StencilVersion="0.1"/>
</Control>
</file>

<file path=customXml/item9.xml><?xml version="1.0" encoding="utf-8"?>
<Control xmlns="http://schemas.microsoft.com/VisualStudio/2011/storyboarding/control">
  <Id Name="System.Storyboarding.Icons.Print" Revision="1" Stencil="System.Storyboarding.Icons" StencilVersion="0.1"/>
</Control>
</file>

<file path=customXml/itemProps1.xml><?xml version="1.0" encoding="utf-8"?>
<ds:datastoreItem xmlns:ds="http://schemas.openxmlformats.org/officeDocument/2006/customXml" ds:itemID="{A61DAC1C-E4B9-4378-8911-B35BDFAF9EC1}">
  <ds:schemaRefs>
    <ds:schemaRef ds:uri="http://schemas.microsoft.com/VisualStudio/2011/storyboarding/control"/>
  </ds:schemaRefs>
</ds:datastoreItem>
</file>

<file path=customXml/itemProps10.xml><?xml version="1.0" encoding="utf-8"?>
<ds:datastoreItem xmlns:ds="http://schemas.openxmlformats.org/officeDocument/2006/customXml" ds:itemID="{ACC0A6CE-1880-44C3-878A-5711AB476F46}">
  <ds:schemaRefs>
    <ds:schemaRef ds:uri="http://schemas.microsoft.com/VisualStudio/2011/storyboarding/control"/>
  </ds:schemaRefs>
</ds:datastoreItem>
</file>

<file path=customXml/itemProps2.xml><?xml version="1.0" encoding="utf-8"?>
<ds:datastoreItem xmlns:ds="http://schemas.openxmlformats.org/officeDocument/2006/customXml" ds:itemID="{B86FC14E-608D-4408-A64C-21E6AEE90D98}">
  <ds:schemaRefs>
    <ds:schemaRef ds:uri="http://schemas.microsoft.com/VisualStudio/2011/storyboarding/control"/>
  </ds:schemaRefs>
</ds:datastoreItem>
</file>

<file path=customXml/itemProps3.xml><?xml version="1.0" encoding="utf-8"?>
<ds:datastoreItem xmlns:ds="http://schemas.openxmlformats.org/officeDocument/2006/customXml" ds:itemID="{7ED45E40-6C30-4932-AC2C-B89CA011D5A0}">
  <ds:schemaRefs>
    <ds:schemaRef ds:uri="http://schemas.microsoft.com/VisualStudio/2011/storyboarding/control"/>
  </ds:schemaRefs>
</ds:datastoreItem>
</file>

<file path=customXml/itemProps4.xml><?xml version="1.0" encoding="utf-8"?>
<ds:datastoreItem xmlns:ds="http://schemas.openxmlformats.org/officeDocument/2006/customXml" ds:itemID="{F46BBB36-D55E-45F8-8B6B-9C0B632FB3A2}">
  <ds:schemaRefs>
    <ds:schemaRef ds:uri="http://schemas.microsoft.com/VisualStudio/2011/storyboarding/control"/>
  </ds:schemaRefs>
</ds:datastoreItem>
</file>

<file path=customXml/itemProps5.xml><?xml version="1.0" encoding="utf-8"?>
<ds:datastoreItem xmlns:ds="http://schemas.openxmlformats.org/officeDocument/2006/customXml" ds:itemID="{5C20D4A8-A83F-4C8B-8FF7-DD64AF8D05F0}">
  <ds:schemaRefs>
    <ds:schemaRef ds:uri="http://schemas.microsoft.com/VisualStudio/2011/storyboarding/control"/>
  </ds:schemaRefs>
</ds:datastoreItem>
</file>

<file path=customXml/itemProps6.xml><?xml version="1.0" encoding="utf-8"?>
<ds:datastoreItem xmlns:ds="http://schemas.openxmlformats.org/officeDocument/2006/customXml" ds:itemID="{C90A0AC2-AB6F-4E76-8F59-22F4EBCFFE12}">
  <ds:schemaRefs>
    <ds:schemaRef ds:uri="http://schemas.microsoft.com/VisualStudio/2011/storyboarding/control"/>
  </ds:schemaRefs>
</ds:datastoreItem>
</file>

<file path=customXml/itemProps7.xml><?xml version="1.0" encoding="utf-8"?>
<ds:datastoreItem xmlns:ds="http://schemas.openxmlformats.org/officeDocument/2006/customXml" ds:itemID="{7AC138BF-742A-4F27-9F07-DC6019EEDB39}">
  <ds:schemaRefs>
    <ds:schemaRef ds:uri="http://schemas.microsoft.com/VisualStudio/2011/storyboarding/control"/>
  </ds:schemaRefs>
</ds:datastoreItem>
</file>

<file path=customXml/itemProps8.xml><?xml version="1.0" encoding="utf-8"?>
<ds:datastoreItem xmlns:ds="http://schemas.openxmlformats.org/officeDocument/2006/customXml" ds:itemID="{E9DC3CA8-B67F-4991-9273-042F87F60530}">
  <ds:schemaRefs>
    <ds:schemaRef ds:uri="http://schemas.microsoft.com/VisualStudio/2011/storyboarding/control"/>
  </ds:schemaRefs>
</ds:datastoreItem>
</file>

<file path=customXml/itemProps9.xml><?xml version="1.0" encoding="utf-8"?>
<ds:datastoreItem xmlns:ds="http://schemas.openxmlformats.org/officeDocument/2006/customXml" ds:itemID="{8F9958D4-1386-41DD-BC3E-300C1CE32A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1359</Words>
  <Application>Microsoft Office PowerPoint</Application>
  <PresentationFormat>Widescreen</PresentationFormat>
  <Paragraphs>221</Paragraphs>
  <Slides>40</Slides>
  <Notes>9</Notes>
  <HiddenSlides>0</HiddenSlides>
  <MMClips>14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Kozuka Gothic Pro EL</vt:lpstr>
      <vt:lpstr>Kozuka Gothic Pro H</vt:lpstr>
      <vt:lpstr>方正楷体简体</vt:lpstr>
      <vt:lpstr>等线</vt:lpstr>
      <vt:lpstr>Arial</vt:lpstr>
      <vt:lpstr>Arial Black</vt:lpstr>
      <vt:lpstr>Bahnschrift SemiBold Condensed</vt:lpstr>
      <vt:lpstr>Calibri</vt:lpstr>
      <vt:lpstr>Calibri Light</vt:lpstr>
      <vt:lpstr>Consolas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 瑜</dc:creator>
  <cp:lastModifiedBy>朱 瑜</cp:lastModifiedBy>
  <cp:revision>150</cp:revision>
  <dcterms:created xsi:type="dcterms:W3CDTF">2018-06-28T17:58:27Z</dcterms:created>
  <dcterms:modified xsi:type="dcterms:W3CDTF">2018-07-11T07:02:50Z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